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1386800" cy="30279975"/>
  <p:notesSz cx="6858000" cy="9144000"/>
  <p:embeddedFontLst>
    <p:embeddedFont>
      <p:font typeface="Comic Sans MS" panose="030F0902030302020204" pitchFamily="66" charset="0"/>
      <p:regular r:id="rId4"/>
    </p:embeddedFont>
    <p:embeddedFont>
      <p:font typeface="Questrial" pitchFamily="2" charset="77"/>
      <p:regular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21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38" autoAdjust="0"/>
    <p:restoredTop sz="91997" autoAdjust="0"/>
  </p:normalViewPr>
  <p:slideViewPr>
    <p:cSldViewPr snapToGrid="0">
      <p:cViewPr>
        <p:scale>
          <a:sx n="65" d="100"/>
          <a:sy n="65" d="100"/>
        </p:scale>
        <p:origin x="1552" y="144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tz/Desktop/Progress%20Report/Sept%202024/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tz/Desktop/Progress%20Report/Analisa_Income%20DOS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4652745454038"/>
          <c:y val="0.10827044205823062"/>
          <c:w val="0.77305211605481516"/>
          <c:h val="0.7511504656664410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F61-BE41-8EB8-73895ADD0AC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F61-BE41-8EB8-73895ADD0A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F61-BE41-8EB8-73895ADD0A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F61-BE41-8EB8-73895ADD0AC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F61-BE41-8EB8-73895ADD0AC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F61-BE41-8EB8-73895ADD0AC7}"/>
              </c:ext>
            </c:extLst>
          </c:dPt>
          <c:dLbls>
            <c:dLbl>
              <c:idx val="0"/>
              <c:layout>
                <c:manualLayout>
                  <c:x val="-5.0891175324940916E-4"/>
                  <c:y val="-1.84651143957296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61-BE41-8EB8-73895ADD0AC7}"/>
                </c:ext>
              </c:extLst>
            </c:dLbl>
            <c:dLbl>
              <c:idx val="1"/>
              <c:layout>
                <c:manualLayout>
                  <c:x val="5.6111246645523208E-2"/>
                  <c:y val="-3.15789473684210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61-BE41-8EB8-73895ADD0AC7}"/>
                </c:ext>
              </c:extLst>
            </c:dLbl>
            <c:dLbl>
              <c:idx val="2"/>
              <c:layout>
                <c:manualLayout>
                  <c:x val="4.8546791912813761E-2"/>
                  <c:y val="-1.346511757571492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endParaRPr lang="en-US" dirty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0E5DE263-EC23-8846-AD3D-3F7DF3977ECC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dirty="0"/>
                      <a:t>
</a:t>
                    </a:r>
                    <a:fld id="{0331C8E0-64D3-A744-B2B2-8FAF5ADC49EA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397311126398576"/>
                      <c:h val="0.328516008999782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61-BE41-8EB8-73895ADD0AC7}"/>
                </c:ext>
              </c:extLst>
            </c:dLbl>
            <c:dLbl>
              <c:idx val="3"/>
              <c:layout>
                <c:manualLayout>
                  <c:x val="-5.6638412338039235E-3"/>
                  <c:y val="3.8439873792745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0794624801176"/>
                      <c:h val="0.1836208287338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F61-BE41-8EB8-73895ADD0AC7}"/>
                </c:ext>
              </c:extLst>
            </c:dLbl>
            <c:dLbl>
              <c:idx val="4"/>
              <c:layout>
                <c:manualLayout>
                  <c:x val="-6.4728904077149957E-2"/>
                  <c:y val="-3.7693443920351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spc="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75039076242341"/>
                      <c:h val="0.17629732268561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F61-BE41-8EB8-73895ADD0AC7}"/>
                </c:ext>
              </c:extLst>
            </c:dLbl>
            <c:dLbl>
              <c:idx val="5"/>
              <c:layout>
                <c:manualLayout>
                  <c:x val="0.16568017436590884"/>
                  <c:y val="-4.71167924755007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65727825992444"/>
                      <c:h val="0.114266622259939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F61-BE41-8EB8-73895ADD0AC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22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Sheet16!$Q$8:$Q$13</c:f>
              <c:strCache>
                <c:ptCount val="6"/>
                <c:pt idx="0">
                  <c:v>Bring to the recycling station / centre etc.</c:v>
                </c:pt>
                <c:pt idx="1">
                  <c:v>Give / sell to the collectors</c:v>
                </c:pt>
                <c:pt idx="2">
                  <c:v>Discard together with the other wastes for municipal waste collection</c:v>
                </c:pt>
                <c:pt idx="3">
                  <c:v>Give / sell to a repair shop</c:v>
                </c:pt>
                <c:pt idx="4">
                  <c:v>Give / sell to friends or relatives</c:v>
                </c:pt>
                <c:pt idx="5">
                  <c:v>Pay to the collector</c:v>
                </c:pt>
              </c:strCache>
            </c:strRef>
          </c:cat>
          <c:val>
            <c:numRef>
              <c:f>Sheet16!$R$8:$R$13</c:f>
              <c:numCache>
                <c:formatCode>General</c:formatCode>
                <c:ptCount val="6"/>
                <c:pt idx="0">
                  <c:v>94</c:v>
                </c:pt>
                <c:pt idx="1">
                  <c:v>39</c:v>
                </c:pt>
                <c:pt idx="2">
                  <c:v>54</c:v>
                </c:pt>
                <c:pt idx="3">
                  <c:v>58</c:v>
                </c:pt>
                <c:pt idx="4">
                  <c:v>20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F61-BE41-8EB8-73895ADD0AC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view3D>
      <c:rotX val="30"/>
      <c:rotY val="71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20156159017135E-2"/>
          <c:y val="0.14635844565815423"/>
          <c:w val="0.87356935209423603"/>
          <c:h val="0.71731811245030241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19050">
                <a:noFill/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67D-8C4D-8E06-45F7B80D3260}"/>
              </c:ext>
            </c:extLst>
          </c:dPt>
          <c:dPt>
            <c:idx val="1"/>
            <c:bubble3D val="0"/>
            <c:spPr>
              <a:solidFill>
                <a:srgbClr val="C00000">
                  <a:alpha val="90000"/>
                </a:srgbClr>
              </a:solidFill>
              <a:ln w="19050">
                <a:noFill/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67D-8C4D-8E06-45F7B80D3260}"/>
              </c:ext>
            </c:extLst>
          </c:dPt>
          <c:dLbls>
            <c:dLbl>
              <c:idx val="0"/>
              <c:spPr>
                <a:noFill/>
                <a:ln w="12700" cap="flat" cmpd="sng" algn="ctr">
                  <a:noFill/>
                  <a:round/>
                </a:ln>
                <a:effectLst>
                  <a:outerShdw dist="38100" sx="2000" sy="2000" algn="tl" rotWithShape="0">
                    <a:srgbClr val="4472C4">
                      <a:lumMod val="75000"/>
                    </a:srgbClr>
                  </a:outerShdw>
                </a:effectLst>
              </c:spPr>
              <c:txPr>
                <a:bodyPr rot="0" spcFirstLastPara="1" vertOverflow="clip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</c:ext>
                <c:ext xmlns:c16="http://schemas.microsoft.com/office/drawing/2014/chart" uri="{C3380CC4-5D6E-409C-BE32-E72D297353CC}">
                  <c16:uniqueId val="{00000001-B67D-8C4D-8E06-45F7B80D3260}"/>
                </c:ext>
              </c:extLst>
            </c:dLbl>
            <c:dLbl>
              <c:idx val="1"/>
              <c:layout>
                <c:manualLayout>
                  <c:x val="-0.21003204994033803"/>
                  <c:y val="0.21420648378225146"/>
                </c:manualLayout>
              </c:layout>
              <c:spPr>
                <a:noFill/>
                <a:ln w="12700" cap="flat" cmpd="sng" algn="ctr">
                  <a:noFill/>
                  <a:round/>
                </a:ln>
                <a:effectLst>
                  <a:outerShdw dist="38100" sx="2000" sy="2000" algn="tl" rotWithShape="0">
                    <a:srgbClr val="4472C4">
                      <a:lumMod val="75000"/>
                    </a:srgbClr>
                  </a:outerShdw>
                </a:effectLst>
              </c:spPr>
              <c:txPr>
                <a:bodyPr rot="0" spcFirstLastPara="1" vertOverflow="clip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92046666089684"/>
                      <c:h val="0.25284804014172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7D-8C4D-8E06-45F7B80D3260}"/>
                </c:ext>
              </c:extLst>
            </c:dLbl>
            <c:spPr>
              <a:noFill/>
              <a:ln w="12700" cap="flat" cmpd="sng" algn="ctr">
                <a:noFill/>
                <a:round/>
              </a:ln>
              <a:effectLst>
                <a:outerShdw dist="38100" sx="2000" sy="2000" algn="tl" rotWithShape="0">
                  <a:srgbClr val="4472C4">
                    <a:lumMod val="75000"/>
                  </a:srgbClr>
                </a:outerShdw>
              </a:effectLst>
            </c:spPr>
            <c:txPr>
              <a:bodyPr rot="0" spcFirstLastPara="1" vertOverflow="clip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TV!$J$242:$J$243</c:f>
              <c:strCache>
                <c:ptCount val="2"/>
                <c:pt idx="0">
                  <c:v>Legal Collector</c:v>
                </c:pt>
                <c:pt idx="1">
                  <c:v>Illegal Collector</c:v>
                </c:pt>
              </c:strCache>
            </c:strRef>
          </c:cat>
          <c:val>
            <c:numRef>
              <c:f>TV!$K$242:$K$243</c:f>
              <c:numCache>
                <c:formatCode>General</c:formatCode>
                <c:ptCount val="2"/>
                <c:pt idx="0">
                  <c:v>77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7D-8C4D-8E06-45F7B80D326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-5400000" spcFirstLastPara="1" vertOverflow="ellipsis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/>
              <a:t>Percentage</a:t>
            </a:r>
          </a:p>
        </c:rich>
      </c:tx>
      <c:layout>
        <c:manualLayout>
          <c:xMode val="edge"/>
          <c:yMode val="edge"/>
          <c:x val="1.2308572800029379E-3"/>
          <c:y val="0.35294117647058826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049145673906822E-2"/>
          <c:y val="4.7322834645669283E-2"/>
          <c:w val="0.90130655121802628"/>
          <c:h val="0.61790863216401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Sheet1!$C$9</c:f>
              <c:strCache>
                <c:ptCount val="1"/>
                <c:pt idx="0">
                  <c:v>RM5,250 and below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Sheet1!$B$10:$B$14</c:f>
              <c:strCache>
                <c:ptCount val="5"/>
                <c:pt idx="0">
                  <c:v>Discard together with the other wastes for municipal waste collection</c:v>
                </c:pt>
                <c:pt idx="1">
                  <c:v>Give / sell to a computer repair shop</c:v>
                </c:pt>
                <c:pt idx="2">
                  <c:v>Give / sell to the collectors</c:v>
                </c:pt>
                <c:pt idx="3">
                  <c:v>Give / sell to friends or relatives</c:v>
                </c:pt>
                <c:pt idx="4">
                  <c:v>Bring to the recycling station / centre etc.</c:v>
                </c:pt>
              </c:strCache>
            </c:strRef>
          </c:cat>
          <c:val>
            <c:numRef>
              <c:f>Sheet1!$C$10:$C$14</c:f>
              <c:numCache>
                <c:formatCode>General</c:formatCode>
                <c:ptCount val="5"/>
                <c:pt idx="0">
                  <c:v>22</c:v>
                </c:pt>
                <c:pt idx="1">
                  <c:v>28</c:v>
                </c:pt>
                <c:pt idx="2">
                  <c:v>20</c:v>
                </c:pt>
                <c:pt idx="3">
                  <c:v>11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9-1944-8D5D-11C12FC50EAB}"/>
            </c:ext>
          </c:extLst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RM5,250 - RM11,819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Sheet1!$B$10:$B$14</c:f>
              <c:strCache>
                <c:ptCount val="5"/>
                <c:pt idx="0">
                  <c:v>Discard together with the other wastes for municipal waste collection</c:v>
                </c:pt>
                <c:pt idx="1">
                  <c:v>Give / sell to a computer repair shop</c:v>
                </c:pt>
                <c:pt idx="2">
                  <c:v>Give / sell to the collectors</c:v>
                </c:pt>
                <c:pt idx="3">
                  <c:v>Give / sell to friends or relatives</c:v>
                </c:pt>
                <c:pt idx="4">
                  <c:v>Bring to the recycling station / centre etc.</c:v>
                </c:pt>
              </c:strCache>
            </c:strRef>
          </c:cat>
          <c:val>
            <c:numRef>
              <c:f>Sheet1!$D$10:$D$14</c:f>
              <c:numCache>
                <c:formatCode>General</c:formatCode>
                <c:ptCount val="5"/>
                <c:pt idx="0">
                  <c:v>8</c:v>
                </c:pt>
                <c:pt idx="1">
                  <c:v>23</c:v>
                </c:pt>
                <c:pt idx="2">
                  <c:v>13</c:v>
                </c:pt>
                <c:pt idx="3">
                  <c:v>11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9-1944-8D5D-11C12FC50EAB}"/>
            </c:ext>
          </c:extLst>
        </c:ser>
        <c:ser>
          <c:idx val="2"/>
          <c:order val="2"/>
          <c:tx>
            <c:strRef>
              <c:f>Sheet1!$E$9</c:f>
              <c:strCache>
                <c:ptCount val="1"/>
                <c:pt idx="0">
                  <c:v>RM11,820 and above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Sheet1!$B$10:$B$14</c:f>
              <c:strCache>
                <c:ptCount val="5"/>
                <c:pt idx="0">
                  <c:v>Discard together with the other wastes for municipal waste collection</c:v>
                </c:pt>
                <c:pt idx="1">
                  <c:v>Give / sell to a computer repair shop</c:v>
                </c:pt>
                <c:pt idx="2">
                  <c:v>Give / sell to the collectors</c:v>
                </c:pt>
                <c:pt idx="3">
                  <c:v>Give / sell to friends or relatives</c:v>
                </c:pt>
                <c:pt idx="4">
                  <c:v>Bring to the recycling station / centre etc.</c:v>
                </c:pt>
              </c:strCache>
            </c:strRef>
          </c:cat>
          <c:val>
            <c:numRef>
              <c:f>Sheet1!$E$10:$E$14</c:f>
              <c:numCache>
                <c:formatCode>General</c:formatCode>
                <c:ptCount val="5"/>
                <c:pt idx="0">
                  <c:v>9</c:v>
                </c:pt>
                <c:pt idx="1">
                  <c:v>19</c:v>
                </c:pt>
                <c:pt idx="2">
                  <c:v>18</c:v>
                </c:pt>
                <c:pt idx="3">
                  <c:v>22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89-1944-8D5D-11C12FC50E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795318592"/>
        <c:axId val="699387472"/>
      </c:barChart>
      <c:catAx>
        <c:axId val="79531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87472"/>
        <c:crosses val="autoZero"/>
        <c:auto val="1"/>
        <c:lblAlgn val="ctr"/>
        <c:lblOffset val="100"/>
        <c:noMultiLvlLbl val="0"/>
      </c:catAx>
      <c:valAx>
        <c:axId val="69938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3185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1784235352761444"/>
          <c:y val="0.84109919309621917"/>
          <c:w val="0.72680063878298928"/>
          <c:h val="5.2229833499914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-5400000" spcFirstLastPara="1" vertOverflow="ellipsis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Percentage</a:t>
            </a:r>
          </a:p>
        </c:rich>
      </c:tx>
      <c:layout>
        <c:manualLayout>
          <c:xMode val="edge"/>
          <c:yMode val="edge"/>
          <c:x val="1.7208718475407651E-3"/>
          <c:y val="0.1986970684039088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363345886112045E-2"/>
          <c:y val="0.10330631716638027"/>
          <c:w val="0.8960666058047092"/>
          <c:h val="0.56952191643796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Knowing About E-Waste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Discard together with the other wastes for municipal waste collection</c:v>
                </c:pt>
                <c:pt idx="1">
                  <c:v>Give / sell to a computer repair shop</c:v>
                </c:pt>
                <c:pt idx="2">
                  <c:v>Give / sell to the collectors</c:v>
                </c:pt>
                <c:pt idx="3">
                  <c:v>Give / sell to friends or relatives</c:v>
                </c:pt>
                <c:pt idx="4">
                  <c:v>Bring to the recycling station / centre 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14</c:v>
                </c:pt>
                <c:pt idx="1">
                  <c:v>20</c:v>
                </c:pt>
                <c:pt idx="2">
                  <c:v>19</c:v>
                </c:pt>
                <c:pt idx="3">
                  <c:v>12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D-E44B-8F7E-4F423A5C1D29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Knowledge of Negative effects of e-waste</c:v>
                </c:pt>
              </c:strCache>
            </c:strRef>
          </c:tx>
          <c:spPr>
            <a:solidFill>
              <a:srgbClr val="A014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Discard together with the other wastes for municipal waste collection</c:v>
                </c:pt>
                <c:pt idx="1">
                  <c:v>Give / sell to a computer repair shop</c:v>
                </c:pt>
                <c:pt idx="2">
                  <c:v>Give / sell to the collectors</c:v>
                </c:pt>
                <c:pt idx="3">
                  <c:v>Give / sell to friends or relatives</c:v>
                </c:pt>
                <c:pt idx="4">
                  <c:v>Bring to the recycling station / centre </c:v>
                </c:pt>
              </c:strCache>
            </c:strRef>
          </c:cat>
          <c:val>
            <c:numRef>
              <c:f>Sheet2!$C$2:$C$6</c:f>
              <c:numCache>
                <c:formatCode>General</c:formatCode>
                <c:ptCount val="5"/>
                <c:pt idx="0">
                  <c:v>15</c:v>
                </c:pt>
                <c:pt idx="1">
                  <c:v>21</c:v>
                </c:pt>
                <c:pt idx="2">
                  <c:v>18</c:v>
                </c:pt>
                <c:pt idx="3">
                  <c:v>12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CD-E44B-8F7E-4F423A5C1D29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Knowledge of  e-waste as  scheduled waste </c:v>
                </c:pt>
              </c:strCache>
            </c:strRef>
          </c:tx>
          <c:spPr>
            <a:solidFill>
              <a:srgbClr val="9AAF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Discard together with the other wastes for municipal waste collection</c:v>
                </c:pt>
                <c:pt idx="1">
                  <c:v>Give / sell to a computer repair shop</c:v>
                </c:pt>
                <c:pt idx="2">
                  <c:v>Give / sell to the collectors</c:v>
                </c:pt>
                <c:pt idx="3">
                  <c:v>Give / sell to friends or relatives</c:v>
                </c:pt>
                <c:pt idx="4">
                  <c:v>Bring to the recycling station / centre </c:v>
                </c:pt>
              </c:strCache>
            </c:strRef>
          </c:cat>
          <c:val>
            <c:numRef>
              <c:f>Sheet2!$D$2:$D$6</c:f>
              <c:numCache>
                <c:formatCode>General</c:formatCode>
                <c:ptCount val="5"/>
                <c:pt idx="0">
                  <c:v>12</c:v>
                </c:pt>
                <c:pt idx="1">
                  <c:v>21</c:v>
                </c:pt>
                <c:pt idx="2">
                  <c:v>20</c:v>
                </c:pt>
                <c:pt idx="3">
                  <c:v>13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CD-E44B-8F7E-4F423A5C1D29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Presence of registered e-waste collection centers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Discard together with the other wastes for municipal waste collection</c:v>
                </c:pt>
                <c:pt idx="1">
                  <c:v>Give / sell to a computer repair shop</c:v>
                </c:pt>
                <c:pt idx="2">
                  <c:v>Give / sell to the collectors</c:v>
                </c:pt>
                <c:pt idx="3">
                  <c:v>Give / sell to friends or relatives</c:v>
                </c:pt>
                <c:pt idx="4">
                  <c:v>Bring to the recycling station / centre </c:v>
                </c:pt>
              </c:strCache>
            </c:strRef>
          </c:cat>
          <c:val>
            <c:numRef>
              <c:f>Sheet2!$E$2:$E$6</c:f>
              <c:numCache>
                <c:formatCode>General</c:formatCode>
                <c:ptCount val="5"/>
                <c:pt idx="0">
                  <c:v>16</c:v>
                </c:pt>
                <c:pt idx="1">
                  <c:v>21</c:v>
                </c:pt>
                <c:pt idx="2">
                  <c:v>18</c:v>
                </c:pt>
                <c:pt idx="3">
                  <c:v>13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CD-E44B-8F7E-4F423A5C1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1837120"/>
        <c:axId val="1451838832"/>
      </c:barChart>
      <c:catAx>
        <c:axId val="145183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838832"/>
        <c:crosses val="autoZero"/>
        <c:auto val="1"/>
        <c:lblAlgn val="ctr"/>
        <c:lblOffset val="100"/>
        <c:noMultiLvlLbl val="0"/>
      </c:catAx>
      <c:valAx>
        <c:axId val="1451838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83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293339146938874"/>
          <c:w val="1"/>
          <c:h val="0.12100797660878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5D897-FB3B-E747-803F-BD81C8CD0E81}" type="doc">
      <dgm:prSet loTypeId="urn:microsoft.com/office/officeart/2009/3/layout/HorizontalOrganizationChart" loCatId="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A2EF1B11-2BAA-2D4D-BB55-8943F80D9E6C}">
      <dgm:prSet phldrT="[Text]" custT="1"/>
      <dgm:spPr/>
      <dgm:t>
        <a:bodyPr/>
        <a:lstStyle/>
        <a:p>
          <a:r>
            <a:rPr lang="en-MY" sz="2400" dirty="0"/>
            <a:t>Survey </a:t>
          </a:r>
        </a:p>
        <a:p>
          <a:r>
            <a:rPr lang="en-MY" sz="2400" dirty="0"/>
            <a:t>&amp;</a:t>
          </a:r>
        </a:p>
        <a:p>
          <a:r>
            <a:rPr lang="en-MY" sz="2400" dirty="0"/>
            <a:t>Questionnaires </a:t>
          </a:r>
          <a:endParaRPr lang="en-GB" sz="2400" dirty="0"/>
        </a:p>
      </dgm:t>
    </dgm:pt>
    <dgm:pt modelId="{953D577B-72E7-4249-BF45-52EDDCFA94AA}" type="parTrans" cxnId="{1031E35B-8A6A-264B-B9D7-5B3CB1470633}">
      <dgm:prSet/>
      <dgm:spPr/>
      <dgm:t>
        <a:bodyPr/>
        <a:lstStyle/>
        <a:p>
          <a:endParaRPr lang="en-GB"/>
        </a:p>
      </dgm:t>
    </dgm:pt>
    <dgm:pt modelId="{8BC395D9-4101-4444-BF84-49AE89903AB2}" type="sibTrans" cxnId="{1031E35B-8A6A-264B-B9D7-5B3CB1470633}">
      <dgm:prSet/>
      <dgm:spPr/>
      <dgm:t>
        <a:bodyPr/>
        <a:lstStyle/>
        <a:p>
          <a:endParaRPr lang="en-GB"/>
        </a:p>
      </dgm:t>
    </dgm:pt>
    <dgm:pt modelId="{5CCEA900-64B1-2C42-B6F7-E2B8AFE568C0}">
      <dgm:prSet phldrT="[Text]"/>
      <dgm:spPr/>
      <dgm:t>
        <a:bodyPr/>
        <a:lstStyle/>
        <a:p>
          <a:r>
            <a:rPr lang="en-GB" dirty="0"/>
            <a:t>Household</a:t>
          </a:r>
        </a:p>
      </dgm:t>
    </dgm:pt>
    <dgm:pt modelId="{A9F06430-B8C2-9F43-93C8-86B0FF4BCEF2}" type="parTrans" cxnId="{52605745-32B8-A04C-B1DB-284D5F97CC96}">
      <dgm:prSet/>
      <dgm:spPr/>
      <dgm:t>
        <a:bodyPr/>
        <a:lstStyle/>
        <a:p>
          <a:endParaRPr lang="en-GB"/>
        </a:p>
      </dgm:t>
    </dgm:pt>
    <dgm:pt modelId="{17A7731D-1864-1A45-B93C-13E10E15081C}" type="sibTrans" cxnId="{52605745-32B8-A04C-B1DB-284D5F97CC96}">
      <dgm:prSet/>
      <dgm:spPr/>
      <dgm:t>
        <a:bodyPr/>
        <a:lstStyle/>
        <a:p>
          <a:endParaRPr lang="en-GB"/>
        </a:p>
      </dgm:t>
    </dgm:pt>
    <dgm:pt modelId="{75345867-4B61-8B44-BCAA-D0E53B6D59F7}">
      <dgm:prSet phldrT="[Text]"/>
      <dgm:spPr/>
      <dgm:t>
        <a:bodyPr/>
        <a:lstStyle/>
        <a:p>
          <a:r>
            <a:rPr lang="en-GB"/>
            <a:t>Formal Collection</a:t>
          </a:r>
          <a:endParaRPr lang="en-GB" dirty="0"/>
        </a:p>
      </dgm:t>
    </dgm:pt>
    <dgm:pt modelId="{561E34BD-7818-BF40-B895-8A134088C6E5}" type="parTrans" cxnId="{357C3D71-AEA1-BA49-B673-111FCFB32F2C}">
      <dgm:prSet/>
      <dgm:spPr/>
      <dgm:t>
        <a:bodyPr/>
        <a:lstStyle/>
        <a:p>
          <a:endParaRPr lang="en-GB"/>
        </a:p>
      </dgm:t>
    </dgm:pt>
    <dgm:pt modelId="{A4218F21-DE58-B04E-8F0C-68F503512321}" type="sibTrans" cxnId="{357C3D71-AEA1-BA49-B673-111FCFB32F2C}">
      <dgm:prSet/>
      <dgm:spPr/>
      <dgm:t>
        <a:bodyPr/>
        <a:lstStyle/>
        <a:p>
          <a:endParaRPr lang="en-GB"/>
        </a:p>
      </dgm:t>
    </dgm:pt>
    <dgm:pt modelId="{DA0A85F4-307A-5441-9921-70B184EDE59C}" type="asst">
      <dgm:prSet custT="1"/>
      <dgm:spPr/>
      <dgm:t>
        <a:bodyPr/>
        <a:lstStyle/>
        <a:p>
          <a:r>
            <a:rPr lang="en-MY" sz="1800" b="0" i="0" u="none" dirty="0"/>
            <a:t>Pre-test &amp; Pilot-test </a:t>
          </a:r>
          <a:endParaRPr lang="en-GB" sz="1800" dirty="0"/>
        </a:p>
      </dgm:t>
    </dgm:pt>
    <dgm:pt modelId="{CEB72A6B-943B-B841-AC89-88C798971450}" type="parTrans" cxnId="{B06379AE-D788-CB49-9AEB-E59D9221A57F}">
      <dgm:prSet/>
      <dgm:spPr/>
      <dgm:t>
        <a:bodyPr/>
        <a:lstStyle/>
        <a:p>
          <a:endParaRPr lang="en-GB"/>
        </a:p>
      </dgm:t>
    </dgm:pt>
    <dgm:pt modelId="{D47FDFBA-505A-AA40-B799-2B7F7FE4F57E}" type="sibTrans" cxnId="{B06379AE-D788-CB49-9AEB-E59D9221A57F}">
      <dgm:prSet/>
      <dgm:spPr/>
      <dgm:t>
        <a:bodyPr/>
        <a:lstStyle/>
        <a:p>
          <a:endParaRPr lang="en-GB"/>
        </a:p>
      </dgm:t>
    </dgm:pt>
    <dgm:pt modelId="{377CA983-9603-734C-A464-5E243C199BEA}" type="pres">
      <dgm:prSet presAssocID="{7685D897-FB3B-E747-803F-BD81C8CD0E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B93DC9-1A74-7A47-9AD1-7947B852820E}" type="pres">
      <dgm:prSet presAssocID="{A2EF1B11-2BAA-2D4D-BB55-8943F80D9E6C}" presName="hierRoot1" presStyleCnt="0">
        <dgm:presLayoutVars>
          <dgm:hierBranch val="init"/>
        </dgm:presLayoutVars>
      </dgm:prSet>
      <dgm:spPr/>
    </dgm:pt>
    <dgm:pt modelId="{9632BD6A-2BBC-474E-8DF8-53A7CCD4B45C}" type="pres">
      <dgm:prSet presAssocID="{A2EF1B11-2BAA-2D4D-BB55-8943F80D9E6C}" presName="rootComposite1" presStyleCnt="0"/>
      <dgm:spPr/>
    </dgm:pt>
    <dgm:pt modelId="{5D35BC27-8791-B94E-8281-6AC7AAE5F3A8}" type="pres">
      <dgm:prSet presAssocID="{A2EF1B11-2BAA-2D4D-BB55-8943F80D9E6C}" presName="rootText1" presStyleLbl="node0" presStyleIdx="0" presStyleCnt="1" custScaleY="235013" custLinFactNeighborX="20" custLinFactNeighborY="29988">
        <dgm:presLayoutVars>
          <dgm:chPref val="3"/>
        </dgm:presLayoutVars>
      </dgm:prSet>
      <dgm:spPr/>
    </dgm:pt>
    <dgm:pt modelId="{82A9A153-ADDA-6343-85E3-2750E4E1FDE7}" type="pres">
      <dgm:prSet presAssocID="{A2EF1B11-2BAA-2D4D-BB55-8943F80D9E6C}" presName="rootConnector1" presStyleLbl="node1" presStyleIdx="0" presStyleCnt="0"/>
      <dgm:spPr/>
    </dgm:pt>
    <dgm:pt modelId="{6C71C8FB-1A12-C944-8832-8926BFF76180}" type="pres">
      <dgm:prSet presAssocID="{A2EF1B11-2BAA-2D4D-BB55-8943F80D9E6C}" presName="hierChild2" presStyleCnt="0"/>
      <dgm:spPr/>
    </dgm:pt>
    <dgm:pt modelId="{3E2D15C6-CC46-0D45-97E6-3245612238E8}" type="pres">
      <dgm:prSet presAssocID="{A9F06430-B8C2-9F43-93C8-86B0FF4BCEF2}" presName="Name64" presStyleLbl="parChTrans1D2" presStyleIdx="0" presStyleCnt="3"/>
      <dgm:spPr/>
    </dgm:pt>
    <dgm:pt modelId="{32C92FC4-9062-D142-86B8-241587B850E4}" type="pres">
      <dgm:prSet presAssocID="{5CCEA900-64B1-2C42-B6F7-E2B8AFE568C0}" presName="hierRoot2" presStyleCnt="0">
        <dgm:presLayoutVars>
          <dgm:hierBranch val="init"/>
        </dgm:presLayoutVars>
      </dgm:prSet>
      <dgm:spPr/>
    </dgm:pt>
    <dgm:pt modelId="{08261420-5258-FC48-AD9A-90E35FC0A28B}" type="pres">
      <dgm:prSet presAssocID="{5CCEA900-64B1-2C42-B6F7-E2B8AFE568C0}" presName="rootComposite" presStyleCnt="0"/>
      <dgm:spPr/>
    </dgm:pt>
    <dgm:pt modelId="{E1DD7A70-A062-1343-B9A1-9AA9096F0037}" type="pres">
      <dgm:prSet presAssocID="{5CCEA900-64B1-2C42-B6F7-E2B8AFE568C0}" presName="rootText" presStyleLbl="node2" presStyleIdx="0" presStyleCnt="2">
        <dgm:presLayoutVars>
          <dgm:chPref val="3"/>
        </dgm:presLayoutVars>
      </dgm:prSet>
      <dgm:spPr/>
    </dgm:pt>
    <dgm:pt modelId="{2DEA9989-6D00-C44B-85D5-E557880DF793}" type="pres">
      <dgm:prSet presAssocID="{5CCEA900-64B1-2C42-B6F7-E2B8AFE568C0}" presName="rootConnector" presStyleLbl="node2" presStyleIdx="0" presStyleCnt="2"/>
      <dgm:spPr/>
    </dgm:pt>
    <dgm:pt modelId="{1BB12EA5-EE13-534B-B46D-99C53BA82948}" type="pres">
      <dgm:prSet presAssocID="{5CCEA900-64B1-2C42-B6F7-E2B8AFE568C0}" presName="hierChild4" presStyleCnt="0"/>
      <dgm:spPr/>
    </dgm:pt>
    <dgm:pt modelId="{2B1C28C5-5F96-624E-A373-5B87EBB6FE7D}" type="pres">
      <dgm:prSet presAssocID="{5CCEA900-64B1-2C42-B6F7-E2B8AFE568C0}" presName="hierChild5" presStyleCnt="0"/>
      <dgm:spPr/>
    </dgm:pt>
    <dgm:pt modelId="{D62B03EE-F547-054C-A42D-82019A5A7309}" type="pres">
      <dgm:prSet presAssocID="{561E34BD-7818-BF40-B895-8A134088C6E5}" presName="Name64" presStyleLbl="parChTrans1D2" presStyleIdx="1" presStyleCnt="3"/>
      <dgm:spPr/>
    </dgm:pt>
    <dgm:pt modelId="{FF7AAC4D-D037-9643-94B6-F599D4DAA991}" type="pres">
      <dgm:prSet presAssocID="{75345867-4B61-8B44-BCAA-D0E53B6D59F7}" presName="hierRoot2" presStyleCnt="0">
        <dgm:presLayoutVars>
          <dgm:hierBranch val="init"/>
        </dgm:presLayoutVars>
      </dgm:prSet>
      <dgm:spPr/>
    </dgm:pt>
    <dgm:pt modelId="{96EF67C9-59D6-754F-A0BE-BEBA8D8A3FE0}" type="pres">
      <dgm:prSet presAssocID="{75345867-4B61-8B44-BCAA-D0E53B6D59F7}" presName="rootComposite" presStyleCnt="0"/>
      <dgm:spPr/>
    </dgm:pt>
    <dgm:pt modelId="{44620656-F0C2-0D49-B390-049E06402D54}" type="pres">
      <dgm:prSet presAssocID="{75345867-4B61-8B44-BCAA-D0E53B6D59F7}" presName="rootText" presStyleLbl="node2" presStyleIdx="1" presStyleCnt="2" custLinFactNeighborX="15" custLinFactNeighborY="49862">
        <dgm:presLayoutVars>
          <dgm:chPref val="3"/>
        </dgm:presLayoutVars>
      </dgm:prSet>
      <dgm:spPr/>
    </dgm:pt>
    <dgm:pt modelId="{C44A8492-04E5-EC4C-AA39-F14124F4BD63}" type="pres">
      <dgm:prSet presAssocID="{75345867-4B61-8B44-BCAA-D0E53B6D59F7}" presName="rootConnector" presStyleLbl="node2" presStyleIdx="1" presStyleCnt="2"/>
      <dgm:spPr/>
    </dgm:pt>
    <dgm:pt modelId="{BE6BC7DE-D7E5-F94B-BF9C-999A7FC76863}" type="pres">
      <dgm:prSet presAssocID="{75345867-4B61-8B44-BCAA-D0E53B6D59F7}" presName="hierChild4" presStyleCnt="0"/>
      <dgm:spPr/>
    </dgm:pt>
    <dgm:pt modelId="{00DC0C77-6A5F-154E-A9F1-0A06889954BA}" type="pres">
      <dgm:prSet presAssocID="{75345867-4B61-8B44-BCAA-D0E53B6D59F7}" presName="hierChild5" presStyleCnt="0"/>
      <dgm:spPr/>
    </dgm:pt>
    <dgm:pt modelId="{730F7EB6-BBE5-0C46-A153-FC454E53015B}" type="pres">
      <dgm:prSet presAssocID="{A2EF1B11-2BAA-2D4D-BB55-8943F80D9E6C}" presName="hierChild3" presStyleCnt="0"/>
      <dgm:spPr/>
    </dgm:pt>
    <dgm:pt modelId="{94AEF413-F98C-9B47-B9EA-9FC827C9D2A7}" type="pres">
      <dgm:prSet presAssocID="{CEB72A6B-943B-B841-AC89-88C798971450}" presName="Name115" presStyleLbl="parChTrans1D2" presStyleIdx="2" presStyleCnt="3"/>
      <dgm:spPr/>
    </dgm:pt>
    <dgm:pt modelId="{8A0F8BEF-4550-6946-A4ED-687046A3D959}" type="pres">
      <dgm:prSet presAssocID="{DA0A85F4-307A-5441-9921-70B184EDE59C}" presName="hierRoot3" presStyleCnt="0">
        <dgm:presLayoutVars>
          <dgm:hierBranch val="init"/>
        </dgm:presLayoutVars>
      </dgm:prSet>
      <dgm:spPr/>
    </dgm:pt>
    <dgm:pt modelId="{7A1862EA-B7CE-EF42-B0A7-8A2342550F0E}" type="pres">
      <dgm:prSet presAssocID="{DA0A85F4-307A-5441-9921-70B184EDE59C}" presName="rootComposite3" presStyleCnt="0"/>
      <dgm:spPr/>
    </dgm:pt>
    <dgm:pt modelId="{969DF338-4422-D64C-815B-BBCA656CA7A5}" type="pres">
      <dgm:prSet presAssocID="{DA0A85F4-307A-5441-9921-70B184EDE59C}" presName="rootText3" presStyleLbl="asst1" presStyleIdx="0" presStyleCnt="1" custScaleX="61007" custLinFactNeighborX="-16025" custLinFactNeighborY="1695">
        <dgm:presLayoutVars>
          <dgm:chPref val="3"/>
        </dgm:presLayoutVars>
      </dgm:prSet>
      <dgm:spPr/>
    </dgm:pt>
    <dgm:pt modelId="{5ADBD6CF-7596-9944-B2D9-F3522A1A9E15}" type="pres">
      <dgm:prSet presAssocID="{DA0A85F4-307A-5441-9921-70B184EDE59C}" presName="rootConnector3" presStyleLbl="asst1" presStyleIdx="0" presStyleCnt="1"/>
      <dgm:spPr/>
    </dgm:pt>
    <dgm:pt modelId="{96DB2860-BE87-FC44-8963-08EF1A0FE237}" type="pres">
      <dgm:prSet presAssocID="{DA0A85F4-307A-5441-9921-70B184EDE59C}" presName="hierChild6" presStyleCnt="0"/>
      <dgm:spPr/>
    </dgm:pt>
    <dgm:pt modelId="{DE7685AD-6227-9A43-9CCE-8184C3626530}" type="pres">
      <dgm:prSet presAssocID="{DA0A85F4-307A-5441-9921-70B184EDE59C}" presName="hierChild7" presStyleCnt="0"/>
      <dgm:spPr/>
    </dgm:pt>
  </dgm:ptLst>
  <dgm:cxnLst>
    <dgm:cxn modelId="{56E8C004-7FC6-2B4D-AE0B-0148EB787BC7}" type="presOf" srcId="{A2EF1B11-2BAA-2D4D-BB55-8943F80D9E6C}" destId="{5D35BC27-8791-B94E-8281-6AC7AAE5F3A8}" srcOrd="0" destOrd="0" presId="urn:microsoft.com/office/officeart/2009/3/layout/HorizontalOrganizationChart"/>
    <dgm:cxn modelId="{D5BF071E-FF20-5647-B5C1-2C68B023F924}" type="presOf" srcId="{A9F06430-B8C2-9F43-93C8-86B0FF4BCEF2}" destId="{3E2D15C6-CC46-0D45-97E6-3245612238E8}" srcOrd="0" destOrd="0" presId="urn:microsoft.com/office/officeart/2009/3/layout/HorizontalOrganizationChart"/>
    <dgm:cxn modelId="{52605745-32B8-A04C-B1DB-284D5F97CC96}" srcId="{A2EF1B11-2BAA-2D4D-BB55-8943F80D9E6C}" destId="{5CCEA900-64B1-2C42-B6F7-E2B8AFE568C0}" srcOrd="0" destOrd="0" parTransId="{A9F06430-B8C2-9F43-93C8-86B0FF4BCEF2}" sibTransId="{17A7731D-1864-1A45-B93C-13E10E15081C}"/>
    <dgm:cxn modelId="{1031E35B-8A6A-264B-B9D7-5B3CB1470633}" srcId="{7685D897-FB3B-E747-803F-BD81C8CD0E81}" destId="{A2EF1B11-2BAA-2D4D-BB55-8943F80D9E6C}" srcOrd="0" destOrd="0" parTransId="{953D577B-72E7-4249-BF45-52EDDCFA94AA}" sibTransId="{8BC395D9-4101-4444-BF84-49AE89903AB2}"/>
    <dgm:cxn modelId="{7F33EF5D-072C-DD46-896F-18800D6FD651}" type="presOf" srcId="{75345867-4B61-8B44-BCAA-D0E53B6D59F7}" destId="{C44A8492-04E5-EC4C-AA39-F14124F4BD63}" srcOrd="1" destOrd="0" presId="urn:microsoft.com/office/officeart/2009/3/layout/HorizontalOrganizationChart"/>
    <dgm:cxn modelId="{9911AD61-FECD-9146-84CA-8D0C1F656858}" type="presOf" srcId="{DA0A85F4-307A-5441-9921-70B184EDE59C}" destId="{969DF338-4422-D64C-815B-BBCA656CA7A5}" srcOrd="0" destOrd="0" presId="urn:microsoft.com/office/officeart/2009/3/layout/HorizontalOrganizationChart"/>
    <dgm:cxn modelId="{357C3D71-AEA1-BA49-B673-111FCFB32F2C}" srcId="{A2EF1B11-2BAA-2D4D-BB55-8943F80D9E6C}" destId="{75345867-4B61-8B44-BCAA-D0E53B6D59F7}" srcOrd="1" destOrd="0" parTransId="{561E34BD-7818-BF40-B895-8A134088C6E5}" sibTransId="{A4218F21-DE58-B04E-8F0C-68F503512321}"/>
    <dgm:cxn modelId="{48FE5972-419F-4E4C-A94E-CA0212099030}" type="presOf" srcId="{561E34BD-7818-BF40-B895-8A134088C6E5}" destId="{D62B03EE-F547-054C-A42D-82019A5A7309}" srcOrd="0" destOrd="0" presId="urn:microsoft.com/office/officeart/2009/3/layout/HorizontalOrganizationChart"/>
    <dgm:cxn modelId="{76944778-27F9-FC40-8234-B5B6274A1012}" type="presOf" srcId="{7685D897-FB3B-E747-803F-BD81C8CD0E81}" destId="{377CA983-9603-734C-A464-5E243C199BEA}" srcOrd="0" destOrd="0" presId="urn:microsoft.com/office/officeart/2009/3/layout/HorizontalOrganizationChart"/>
    <dgm:cxn modelId="{A4A79885-E4D3-A542-8595-E14BB1AD2A20}" type="presOf" srcId="{5CCEA900-64B1-2C42-B6F7-E2B8AFE568C0}" destId="{E1DD7A70-A062-1343-B9A1-9AA9096F0037}" srcOrd="0" destOrd="0" presId="urn:microsoft.com/office/officeart/2009/3/layout/HorizontalOrganizationChart"/>
    <dgm:cxn modelId="{5667A78C-4AD8-8E43-AF3A-27A14228898B}" type="presOf" srcId="{CEB72A6B-943B-B841-AC89-88C798971450}" destId="{94AEF413-F98C-9B47-B9EA-9FC827C9D2A7}" srcOrd="0" destOrd="0" presId="urn:microsoft.com/office/officeart/2009/3/layout/HorizontalOrganizationChart"/>
    <dgm:cxn modelId="{854CAE8C-AD4F-8D4A-83B9-3EFA761A0D1E}" type="presOf" srcId="{5CCEA900-64B1-2C42-B6F7-E2B8AFE568C0}" destId="{2DEA9989-6D00-C44B-85D5-E557880DF793}" srcOrd="1" destOrd="0" presId="urn:microsoft.com/office/officeart/2009/3/layout/HorizontalOrganizationChart"/>
    <dgm:cxn modelId="{AF2B98A6-7E0D-6148-AE12-B0D381307840}" type="presOf" srcId="{A2EF1B11-2BAA-2D4D-BB55-8943F80D9E6C}" destId="{82A9A153-ADDA-6343-85E3-2750E4E1FDE7}" srcOrd="1" destOrd="0" presId="urn:microsoft.com/office/officeart/2009/3/layout/HorizontalOrganizationChart"/>
    <dgm:cxn modelId="{B06379AE-D788-CB49-9AEB-E59D9221A57F}" srcId="{A2EF1B11-2BAA-2D4D-BB55-8943F80D9E6C}" destId="{DA0A85F4-307A-5441-9921-70B184EDE59C}" srcOrd="2" destOrd="0" parTransId="{CEB72A6B-943B-B841-AC89-88C798971450}" sibTransId="{D47FDFBA-505A-AA40-B799-2B7F7FE4F57E}"/>
    <dgm:cxn modelId="{E210F5B9-43B9-8747-B95D-C8AC229AA76E}" type="presOf" srcId="{75345867-4B61-8B44-BCAA-D0E53B6D59F7}" destId="{44620656-F0C2-0D49-B390-049E06402D54}" srcOrd="0" destOrd="0" presId="urn:microsoft.com/office/officeart/2009/3/layout/HorizontalOrganizationChart"/>
    <dgm:cxn modelId="{708EBCD2-9237-B84F-9998-EFC9129D3A6C}" type="presOf" srcId="{DA0A85F4-307A-5441-9921-70B184EDE59C}" destId="{5ADBD6CF-7596-9944-B2D9-F3522A1A9E15}" srcOrd="1" destOrd="0" presId="urn:microsoft.com/office/officeart/2009/3/layout/HorizontalOrganizationChart"/>
    <dgm:cxn modelId="{6D43014E-1B0D-4148-8A25-ED53E9EA3AAD}" type="presParOf" srcId="{377CA983-9603-734C-A464-5E243C199BEA}" destId="{C1B93DC9-1A74-7A47-9AD1-7947B852820E}" srcOrd="0" destOrd="0" presId="urn:microsoft.com/office/officeart/2009/3/layout/HorizontalOrganizationChart"/>
    <dgm:cxn modelId="{A22361D1-A3C4-6B4D-AD22-B7880625D526}" type="presParOf" srcId="{C1B93DC9-1A74-7A47-9AD1-7947B852820E}" destId="{9632BD6A-2BBC-474E-8DF8-53A7CCD4B45C}" srcOrd="0" destOrd="0" presId="urn:microsoft.com/office/officeart/2009/3/layout/HorizontalOrganizationChart"/>
    <dgm:cxn modelId="{0A9DA334-5C69-A84A-BAF3-55BDB7BC84C5}" type="presParOf" srcId="{9632BD6A-2BBC-474E-8DF8-53A7CCD4B45C}" destId="{5D35BC27-8791-B94E-8281-6AC7AAE5F3A8}" srcOrd="0" destOrd="0" presId="urn:microsoft.com/office/officeart/2009/3/layout/HorizontalOrganizationChart"/>
    <dgm:cxn modelId="{B60E55A9-F6B5-6C4E-8C71-82492035BA09}" type="presParOf" srcId="{9632BD6A-2BBC-474E-8DF8-53A7CCD4B45C}" destId="{82A9A153-ADDA-6343-85E3-2750E4E1FDE7}" srcOrd="1" destOrd="0" presId="urn:microsoft.com/office/officeart/2009/3/layout/HorizontalOrganizationChart"/>
    <dgm:cxn modelId="{F4ECAA87-ED3C-2044-95A3-98C1FB8D087B}" type="presParOf" srcId="{C1B93DC9-1A74-7A47-9AD1-7947B852820E}" destId="{6C71C8FB-1A12-C944-8832-8926BFF76180}" srcOrd="1" destOrd="0" presId="urn:microsoft.com/office/officeart/2009/3/layout/HorizontalOrganizationChart"/>
    <dgm:cxn modelId="{165937A6-2464-F544-9EF2-21292DD88DE3}" type="presParOf" srcId="{6C71C8FB-1A12-C944-8832-8926BFF76180}" destId="{3E2D15C6-CC46-0D45-97E6-3245612238E8}" srcOrd="0" destOrd="0" presId="urn:microsoft.com/office/officeart/2009/3/layout/HorizontalOrganizationChart"/>
    <dgm:cxn modelId="{A4276D8C-621B-EC43-A4D2-5EEA08EE84B1}" type="presParOf" srcId="{6C71C8FB-1A12-C944-8832-8926BFF76180}" destId="{32C92FC4-9062-D142-86B8-241587B850E4}" srcOrd="1" destOrd="0" presId="urn:microsoft.com/office/officeart/2009/3/layout/HorizontalOrganizationChart"/>
    <dgm:cxn modelId="{AE1C576F-A464-F048-8EC0-FC705B8FE27F}" type="presParOf" srcId="{32C92FC4-9062-D142-86B8-241587B850E4}" destId="{08261420-5258-FC48-AD9A-90E35FC0A28B}" srcOrd="0" destOrd="0" presId="urn:microsoft.com/office/officeart/2009/3/layout/HorizontalOrganizationChart"/>
    <dgm:cxn modelId="{5AE813F9-068F-0547-BFA1-2D7409FDADA3}" type="presParOf" srcId="{08261420-5258-FC48-AD9A-90E35FC0A28B}" destId="{E1DD7A70-A062-1343-B9A1-9AA9096F0037}" srcOrd="0" destOrd="0" presId="urn:microsoft.com/office/officeart/2009/3/layout/HorizontalOrganizationChart"/>
    <dgm:cxn modelId="{24E8B805-DA09-DC4D-A04E-3F7163279D26}" type="presParOf" srcId="{08261420-5258-FC48-AD9A-90E35FC0A28B}" destId="{2DEA9989-6D00-C44B-85D5-E557880DF793}" srcOrd="1" destOrd="0" presId="urn:microsoft.com/office/officeart/2009/3/layout/HorizontalOrganizationChart"/>
    <dgm:cxn modelId="{6E45B594-C5FB-AD48-944E-966BC35116FC}" type="presParOf" srcId="{32C92FC4-9062-D142-86B8-241587B850E4}" destId="{1BB12EA5-EE13-534B-B46D-99C53BA82948}" srcOrd="1" destOrd="0" presId="urn:microsoft.com/office/officeart/2009/3/layout/HorizontalOrganizationChart"/>
    <dgm:cxn modelId="{A96A731A-A256-604D-B6B5-AB910050A6A4}" type="presParOf" srcId="{32C92FC4-9062-D142-86B8-241587B850E4}" destId="{2B1C28C5-5F96-624E-A373-5B87EBB6FE7D}" srcOrd="2" destOrd="0" presId="urn:microsoft.com/office/officeart/2009/3/layout/HorizontalOrganizationChart"/>
    <dgm:cxn modelId="{88CC1DF1-A0D3-2342-A7D9-20E4E8D311D8}" type="presParOf" srcId="{6C71C8FB-1A12-C944-8832-8926BFF76180}" destId="{D62B03EE-F547-054C-A42D-82019A5A7309}" srcOrd="2" destOrd="0" presId="urn:microsoft.com/office/officeart/2009/3/layout/HorizontalOrganizationChart"/>
    <dgm:cxn modelId="{F59A44B0-B64C-0B47-A6DA-2F48A3A6473E}" type="presParOf" srcId="{6C71C8FB-1A12-C944-8832-8926BFF76180}" destId="{FF7AAC4D-D037-9643-94B6-F599D4DAA991}" srcOrd="3" destOrd="0" presId="urn:microsoft.com/office/officeart/2009/3/layout/HorizontalOrganizationChart"/>
    <dgm:cxn modelId="{4E0B6A8E-1EAD-0A46-8916-CF91130724A3}" type="presParOf" srcId="{FF7AAC4D-D037-9643-94B6-F599D4DAA991}" destId="{96EF67C9-59D6-754F-A0BE-BEBA8D8A3FE0}" srcOrd="0" destOrd="0" presId="urn:microsoft.com/office/officeart/2009/3/layout/HorizontalOrganizationChart"/>
    <dgm:cxn modelId="{AE0233E5-052F-2241-9254-FB441736CA4E}" type="presParOf" srcId="{96EF67C9-59D6-754F-A0BE-BEBA8D8A3FE0}" destId="{44620656-F0C2-0D49-B390-049E06402D54}" srcOrd="0" destOrd="0" presId="urn:microsoft.com/office/officeart/2009/3/layout/HorizontalOrganizationChart"/>
    <dgm:cxn modelId="{61599F2E-D1A3-FA43-BBE3-5A8375186895}" type="presParOf" srcId="{96EF67C9-59D6-754F-A0BE-BEBA8D8A3FE0}" destId="{C44A8492-04E5-EC4C-AA39-F14124F4BD63}" srcOrd="1" destOrd="0" presId="urn:microsoft.com/office/officeart/2009/3/layout/HorizontalOrganizationChart"/>
    <dgm:cxn modelId="{EB04BD0E-5D1E-E04B-8956-808DC19CAACA}" type="presParOf" srcId="{FF7AAC4D-D037-9643-94B6-F599D4DAA991}" destId="{BE6BC7DE-D7E5-F94B-BF9C-999A7FC76863}" srcOrd="1" destOrd="0" presId="urn:microsoft.com/office/officeart/2009/3/layout/HorizontalOrganizationChart"/>
    <dgm:cxn modelId="{95436D96-8E0A-8541-ADDD-5584CDEFEA67}" type="presParOf" srcId="{FF7AAC4D-D037-9643-94B6-F599D4DAA991}" destId="{00DC0C77-6A5F-154E-A9F1-0A06889954BA}" srcOrd="2" destOrd="0" presId="urn:microsoft.com/office/officeart/2009/3/layout/HorizontalOrganizationChart"/>
    <dgm:cxn modelId="{FAA087BB-B136-9F48-BAEA-6A5B6C30C828}" type="presParOf" srcId="{C1B93DC9-1A74-7A47-9AD1-7947B852820E}" destId="{730F7EB6-BBE5-0C46-A153-FC454E53015B}" srcOrd="2" destOrd="0" presId="urn:microsoft.com/office/officeart/2009/3/layout/HorizontalOrganizationChart"/>
    <dgm:cxn modelId="{3503E60E-5BEC-D44B-B4FC-63AD64862C96}" type="presParOf" srcId="{730F7EB6-BBE5-0C46-A153-FC454E53015B}" destId="{94AEF413-F98C-9B47-B9EA-9FC827C9D2A7}" srcOrd="0" destOrd="0" presId="urn:microsoft.com/office/officeart/2009/3/layout/HorizontalOrganizationChart"/>
    <dgm:cxn modelId="{E82C2953-E7FB-A149-A7D6-64ABD8D2457A}" type="presParOf" srcId="{730F7EB6-BBE5-0C46-A153-FC454E53015B}" destId="{8A0F8BEF-4550-6946-A4ED-687046A3D959}" srcOrd="1" destOrd="0" presId="urn:microsoft.com/office/officeart/2009/3/layout/HorizontalOrganizationChart"/>
    <dgm:cxn modelId="{C2183913-8444-304D-8D8B-A4069F0E56EF}" type="presParOf" srcId="{8A0F8BEF-4550-6946-A4ED-687046A3D959}" destId="{7A1862EA-B7CE-EF42-B0A7-8A2342550F0E}" srcOrd="0" destOrd="0" presId="urn:microsoft.com/office/officeart/2009/3/layout/HorizontalOrganizationChart"/>
    <dgm:cxn modelId="{D706C950-7959-8145-80F1-95F711737186}" type="presParOf" srcId="{7A1862EA-B7CE-EF42-B0A7-8A2342550F0E}" destId="{969DF338-4422-D64C-815B-BBCA656CA7A5}" srcOrd="0" destOrd="0" presId="urn:microsoft.com/office/officeart/2009/3/layout/HorizontalOrganizationChart"/>
    <dgm:cxn modelId="{95B32364-1442-1140-B2E1-AD8F5C5E0404}" type="presParOf" srcId="{7A1862EA-B7CE-EF42-B0A7-8A2342550F0E}" destId="{5ADBD6CF-7596-9944-B2D9-F3522A1A9E15}" srcOrd="1" destOrd="0" presId="urn:microsoft.com/office/officeart/2009/3/layout/HorizontalOrganizationChart"/>
    <dgm:cxn modelId="{AB513703-323A-EF42-A8FE-40187B1F9AA0}" type="presParOf" srcId="{8A0F8BEF-4550-6946-A4ED-687046A3D959}" destId="{96DB2860-BE87-FC44-8963-08EF1A0FE237}" srcOrd="1" destOrd="0" presId="urn:microsoft.com/office/officeart/2009/3/layout/HorizontalOrganizationChart"/>
    <dgm:cxn modelId="{85082DD0-D7B9-5840-8829-A81DC22AB823}" type="presParOf" srcId="{8A0F8BEF-4550-6946-A4ED-687046A3D959}" destId="{DE7685AD-6227-9A43-9CCE-8184C3626530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CEC31-15BE-4CFB-A9B8-A9A26AF414B5}" type="doc">
      <dgm:prSet loTypeId="urn:microsoft.com/office/officeart/2005/8/layout/hierarchy2" loCatId="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MY"/>
        </a:p>
      </dgm:t>
    </dgm:pt>
    <dgm:pt modelId="{E0514EBC-A6A9-40AE-A6E3-90471EF12A4A}">
      <dgm:prSet phldrT="[Text]" custT="1"/>
      <dgm:spPr/>
      <dgm:t>
        <a:bodyPr/>
        <a:lstStyle/>
        <a:p>
          <a:r>
            <a:rPr lang="en-US" sz="2000" dirty="0"/>
            <a:t>E-Waste Campaign</a:t>
          </a:r>
          <a:endParaRPr lang="en-MY" sz="2000" dirty="0"/>
        </a:p>
      </dgm:t>
    </dgm:pt>
    <dgm:pt modelId="{75A4BF52-0149-45CA-9505-AD1F3072B5AB}" type="sibTrans" cxnId="{CD110F75-9571-43EC-9239-7CC5F24033DD}">
      <dgm:prSet/>
      <dgm:spPr/>
      <dgm:t>
        <a:bodyPr/>
        <a:lstStyle/>
        <a:p>
          <a:endParaRPr lang="en-MY" sz="2000"/>
        </a:p>
      </dgm:t>
    </dgm:pt>
    <dgm:pt modelId="{DB5ABB29-EEC1-45A5-8870-1FA7BC39EA64}" type="parTrans" cxnId="{CD110F75-9571-43EC-9239-7CC5F24033DD}">
      <dgm:prSet custT="1"/>
      <dgm:spPr/>
      <dgm:t>
        <a:bodyPr/>
        <a:lstStyle/>
        <a:p>
          <a:endParaRPr lang="en-MY" sz="2000"/>
        </a:p>
      </dgm:t>
    </dgm:pt>
    <dgm:pt modelId="{488782AD-6C03-4FE5-834E-E0BA76B72162}">
      <dgm:prSet phldrT="[Text]" custT="1"/>
      <dgm:spPr/>
      <dgm:t>
        <a:bodyPr/>
        <a:lstStyle/>
        <a:p>
          <a:r>
            <a:rPr lang="en-US" sz="2000" dirty="0"/>
            <a:t>Partial/Fully Recovery Facilities</a:t>
          </a:r>
          <a:endParaRPr lang="en-MY" sz="2000" dirty="0"/>
        </a:p>
      </dgm:t>
    </dgm:pt>
    <dgm:pt modelId="{99F100F2-5227-4329-804D-E023F06AAF2B}" type="sibTrans" cxnId="{12AE2F8B-E683-485A-94F6-B4A9EFD562CD}">
      <dgm:prSet/>
      <dgm:spPr/>
      <dgm:t>
        <a:bodyPr/>
        <a:lstStyle/>
        <a:p>
          <a:endParaRPr lang="en-MY" sz="2000"/>
        </a:p>
      </dgm:t>
    </dgm:pt>
    <dgm:pt modelId="{D4E85643-7A4C-4E9F-AE7B-1802FC110372}" type="parTrans" cxnId="{12AE2F8B-E683-485A-94F6-B4A9EFD562CD}">
      <dgm:prSet custT="1"/>
      <dgm:spPr/>
      <dgm:t>
        <a:bodyPr/>
        <a:lstStyle/>
        <a:p>
          <a:endParaRPr lang="en-MY" sz="2000"/>
        </a:p>
      </dgm:t>
    </dgm:pt>
    <dgm:pt modelId="{21A629D0-AA3D-4669-9DB0-2ADF6F5FA17C}">
      <dgm:prSet phldrT="[Text]" custT="1"/>
      <dgm:spPr/>
      <dgm:t>
        <a:bodyPr/>
        <a:lstStyle/>
        <a:p>
          <a:r>
            <a:rPr lang="en-US" sz="2000" dirty="0"/>
            <a:t>Collection Center</a:t>
          </a:r>
          <a:endParaRPr lang="en-MY" sz="2000" dirty="0"/>
        </a:p>
      </dgm:t>
    </dgm:pt>
    <dgm:pt modelId="{47049458-9630-4889-9515-0849B64012A4}" type="sibTrans" cxnId="{4C11F0B8-B5B4-4F0E-946E-24E834DFDB2E}">
      <dgm:prSet/>
      <dgm:spPr/>
      <dgm:t>
        <a:bodyPr/>
        <a:lstStyle/>
        <a:p>
          <a:endParaRPr lang="en-MY" sz="2000"/>
        </a:p>
      </dgm:t>
    </dgm:pt>
    <dgm:pt modelId="{BEA4093F-3096-4418-863C-96D5465A116D}" type="parTrans" cxnId="{4C11F0B8-B5B4-4F0E-946E-24E834DFDB2E}">
      <dgm:prSet custT="1"/>
      <dgm:spPr/>
      <dgm:t>
        <a:bodyPr/>
        <a:lstStyle/>
        <a:p>
          <a:endParaRPr lang="en-MY" sz="2000"/>
        </a:p>
      </dgm:t>
    </dgm:pt>
    <dgm:pt modelId="{C0A90C33-5559-4B62-AD7C-BDCE69755FCB}">
      <dgm:prSet phldrT="[Text]" custT="1"/>
      <dgm:spPr/>
      <dgm:t>
        <a:bodyPr/>
        <a:lstStyle/>
        <a:p>
          <a:r>
            <a:rPr lang="en-US" sz="2000" dirty="0"/>
            <a:t>Site Visit </a:t>
          </a:r>
        </a:p>
        <a:p>
          <a:r>
            <a:rPr lang="en-US" sz="2000" dirty="0"/>
            <a:t>Observation</a:t>
          </a:r>
          <a:endParaRPr lang="en-MY" sz="2000" dirty="0"/>
        </a:p>
      </dgm:t>
    </dgm:pt>
    <dgm:pt modelId="{421534C8-E7E1-4B71-A2B0-6871A433D7A1}" type="sibTrans" cxnId="{2546C9F2-7B17-4EC3-9111-8D09A7C15463}">
      <dgm:prSet/>
      <dgm:spPr/>
      <dgm:t>
        <a:bodyPr/>
        <a:lstStyle/>
        <a:p>
          <a:endParaRPr lang="en-MY" sz="2000"/>
        </a:p>
      </dgm:t>
    </dgm:pt>
    <dgm:pt modelId="{89CDDD55-CF74-4103-AB87-9A63878207F0}" type="parTrans" cxnId="{2546C9F2-7B17-4EC3-9111-8D09A7C15463}">
      <dgm:prSet/>
      <dgm:spPr/>
      <dgm:t>
        <a:bodyPr/>
        <a:lstStyle/>
        <a:p>
          <a:endParaRPr lang="en-MY" sz="2000"/>
        </a:p>
      </dgm:t>
    </dgm:pt>
    <dgm:pt modelId="{94FB7279-D18B-BF41-8549-2D66DA10DFE9}" type="pres">
      <dgm:prSet presAssocID="{A0DCEC31-15BE-4CFB-A9B8-A9A26AF414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AD0A61-E96D-1242-BCD8-C25B9D560ABB}" type="pres">
      <dgm:prSet presAssocID="{C0A90C33-5559-4B62-AD7C-BDCE69755FCB}" presName="root1" presStyleCnt="0"/>
      <dgm:spPr/>
    </dgm:pt>
    <dgm:pt modelId="{AA162B20-20F4-D14B-B6B2-683D6A6E6A5B}" type="pres">
      <dgm:prSet presAssocID="{C0A90C33-5559-4B62-AD7C-BDCE69755FCB}" presName="LevelOneTextNode" presStyleLbl="node0" presStyleIdx="0" presStyleCnt="1">
        <dgm:presLayoutVars>
          <dgm:chPref val="3"/>
        </dgm:presLayoutVars>
      </dgm:prSet>
      <dgm:spPr/>
    </dgm:pt>
    <dgm:pt modelId="{898D588A-6EBA-BC42-87A0-815CA3DEF340}" type="pres">
      <dgm:prSet presAssocID="{C0A90C33-5559-4B62-AD7C-BDCE69755FCB}" presName="level2hierChild" presStyleCnt="0"/>
      <dgm:spPr/>
    </dgm:pt>
    <dgm:pt modelId="{5802C770-FFF9-DA4D-B002-D21CD28783FD}" type="pres">
      <dgm:prSet presAssocID="{BEA4093F-3096-4418-863C-96D5465A116D}" presName="conn2-1" presStyleLbl="parChTrans1D2" presStyleIdx="0" presStyleCnt="3"/>
      <dgm:spPr/>
    </dgm:pt>
    <dgm:pt modelId="{805EC0E4-C00F-DC48-8B73-11733C5CA51E}" type="pres">
      <dgm:prSet presAssocID="{BEA4093F-3096-4418-863C-96D5465A116D}" presName="connTx" presStyleLbl="parChTrans1D2" presStyleIdx="0" presStyleCnt="3"/>
      <dgm:spPr/>
    </dgm:pt>
    <dgm:pt modelId="{B39688F5-CFE7-7A4F-98C7-6AE08A21A552}" type="pres">
      <dgm:prSet presAssocID="{21A629D0-AA3D-4669-9DB0-2ADF6F5FA17C}" presName="root2" presStyleCnt="0"/>
      <dgm:spPr/>
    </dgm:pt>
    <dgm:pt modelId="{7D087FA4-9396-EA4D-8D43-63A8BA8C5EE1}" type="pres">
      <dgm:prSet presAssocID="{21A629D0-AA3D-4669-9DB0-2ADF6F5FA17C}" presName="LevelTwoTextNode" presStyleLbl="node2" presStyleIdx="0" presStyleCnt="3">
        <dgm:presLayoutVars>
          <dgm:chPref val="3"/>
        </dgm:presLayoutVars>
      </dgm:prSet>
      <dgm:spPr/>
    </dgm:pt>
    <dgm:pt modelId="{DFB1C449-1001-7D47-AAF7-C7A39571AFFC}" type="pres">
      <dgm:prSet presAssocID="{21A629D0-AA3D-4669-9DB0-2ADF6F5FA17C}" presName="level3hierChild" presStyleCnt="0"/>
      <dgm:spPr/>
    </dgm:pt>
    <dgm:pt modelId="{56571EF0-8447-3A4D-8A7A-65C24200BAA3}" type="pres">
      <dgm:prSet presAssocID="{D4E85643-7A4C-4E9F-AE7B-1802FC110372}" presName="conn2-1" presStyleLbl="parChTrans1D2" presStyleIdx="1" presStyleCnt="3"/>
      <dgm:spPr/>
    </dgm:pt>
    <dgm:pt modelId="{D4FA3C99-3FC1-554E-99D8-014CB3D9AC2F}" type="pres">
      <dgm:prSet presAssocID="{D4E85643-7A4C-4E9F-AE7B-1802FC110372}" presName="connTx" presStyleLbl="parChTrans1D2" presStyleIdx="1" presStyleCnt="3"/>
      <dgm:spPr/>
    </dgm:pt>
    <dgm:pt modelId="{04CE85CD-C02A-F149-8490-3DF0E062C287}" type="pres">
      <dgm:prSet presAssocID="{488782AD-6C03-4FE5-834E-E0BA76B72162}" presName="root2" presStyleCnt="0"/>
      <dgm:spPr/>
    </dgm:pt>
    <dgm:pt modelId="{6BC96177-67AF-1340-9D77-C70D8546B7D3}" type="pres">
      <dgm:prSet presAssocID="{488782AD-6C03-4FE5-834E-E0BA76B72162}" presName="LevelTwoTextNode" presStyleLbl="node2" presStyleIdx="1" presStyleCnt="3">
        <dgm:presLayoutVars>
          <dgm:chPref val="3"/>
        </dgm:presLayoutVars>
      </dgm:prSet>
      <dgm:spPr/>
    </dgm:pt>
    <dgm:pt modelId="{1E0EAD1A-6741-0A41-A0A9-97668BE9EA08}" type="pres">
      <dgm:prSet presAssocID="{488782AD-6C03-4FE5-834E-E0BA76B72162}" presName="level3hierChild" presStyleCnt="0"/>
      <dgm:spPr/>
    </dgm:pt>
    <dgm:pt modelId="{423A0964-C76A-D74E-A54C-8238FF6838BD}" type="pres">
      <dgm:prSet presAssocID="{DB5ABB29-EEC1-45A5-8870-1FA7BC39EA64}" presName="conn2-1" presStyleLbl="parChTrans1D2" presStyleIdx="2" presStyleCnt="3"/>
      <dgm:spPr/>
    </dgm:pt>
    <dgm:pt modelId="{A2D18097-F9B7-C54E-A301-E20CBDBA70C7}" type="pres">
      <dgm:prSet presAssocID="{DB5ABB29-EEC1-45A5-8870-1FA7BC39EA64}" presName="connTx" presStyleLbl="parChTrans1D2" presStyleIdx="2" presStyleCnt="3"/>
      <dgm:spPr/>
    </dgm:pt>
    <dgm:pt modelId="{3CBD4DC7-AB72-9F46-884D-A4AAD2B9BCA7}" type="pres">
      <dgm:prSet presAssocID="{E0514EBC-A6A9-40AE-A6E3-90471EF12A4A}" presName="root2" presStyleCnt="0"/>
      <dgm:spPr/>
    </dgm:pt>
    <dgm:pt modelId="{5839B9B4-2D79-9C4A-A833-BD8FAFAC5DEC}" type="pres">
      <dgm:prSet presAssocID="{E0514EBC-A6A9-40AE-A6E3-90471EF12A4A}" presName="LevelTwoTextNode" presStyleLbl="node2" presStyleIdx="2" presStyleCnt="3">
        <dgm:presLayoutVars>
          <dgm:chPref val="3"/>
        </dgm:presLayoutVars>
      </dgm:prSet>
      <dgm:spPr/>
    </dgm:pt>
    <dgm:pt modelId="{F25D63FC-D3E7-B343-BA40-0810D214B1B9}" type="pres">
      <dgm:prSet presAssocID="{E0514EBC-A6A9-40AE-A6E3-90471EF12A4A}" presName="level3hierChild" presStyleCnt="0"/>
      <dgm:spPr/>
    </dgm:pt>
  </dgm:ptLst>
  <dgm:cxnLst>
    <dgm:cxn modelId="{6108EA04-2EE8-E449-8614-FF82FF4D66A1}" type="presOf" srcId="{A0DCEC31-15BE-4CFB-A9B8-A9A26AF414B5}" destId="{94FB7279-D18B-BF41-8549-2D66DA10DFE9}" srcOrd="0" destOrd="0" presId="urn:microsoft.com/office/officeart/2005/8/layout/hierarchy2"/>
    <dgm:cxn modelId="{1060EF0A-3EE9-BC4F-A8FB-1890A264441E}" type="presOf" srcId="{BEA4093F-3096-4418-863C-96D5465A116D}" destId="{805EC0E4-C00F-DC48-8B73-11733C5CA51E}" srcOrd="1" destOrd="0" presId="urn:microsoft.com/office/officeart/2005/8/layout/hierarchy2"/>
    <dgm:cxn modelId="{9FE3C212-7471-5547-B3F7-2BAC16288854}" type="presOf" srcId="{DB5ABB29-EEC1-45A5-8870-1FA7BC39EA64}" destId="{423A0964-C76A-D74E-A54C-8238FF6838BD}" srcOrd="0" destOrd="0" presId="urn:microsoft.com/office/officeart/2005/8/layout/hierarchy2"/>
    <dgm:cxn modelId="{11BE7D31-6297-0E4B-B13D-A06F1FB5A606}" type="presOf" srcId="{DB5ABB29-EEC1-45A5-8870-1FA7BC39EA64}" destId="{A2D18097-F9B7-C54E-A301-E20CBDBA70C7}" srcOrd="1" destOrd="0" presId="urn:microsoft.com/office/officeart/2005/8/layout/hierarchy2"/>
    <dgm:cxn modelId="{36E0BC3F-B35D-5D47-AED3-B5629D212335}" type="presOf" srcId="{E0514EBC-A6A9-40AE-A6E3-90471EF12A4A}" destId="{5839B9B4-2D79-9C4A-A833-BD8FAFAC5DEC}" srcOrd="0" destOrd="0" presId="urn:microsoft.com/office/officeart/2005/8/layout/hierarchy2"/>
    <dgm:cxn modelId="{250A0E57-7AFF-B746-9F92-6013FB224C5F}" type="presOf" srcId="{D4E85643-7A4C-4E9F-AE7B-1802FC110372}" destId="{56571EF0-8447-3A4D-8A7A-65C24200BAA3}" srcOrd="0" destOrd="0" presId="urn:microsoft.com/office/officeart/2005/8/layout/hierarchy2"/>
    <dgm:cxn modelId="{FC408966-2F0C-E747-9BC0-BB5811CA6FED}" type="presOf" srcId="{D4E85643-7A4C-4E9F-AE7B-1802FC110372}" destId="{D4FA3C99-3FC1-554E-99D8-014CB3D9AC2F}" srcOrd="1" destOrd="0" presId="urn:microsoft.com/office/officeart/2005/8/layout/hierarchy2"/>
    <dgm:cxn modelId="{E94C2870-EBDD-4C4E-A209-FCC692D8E86E}" type="presOf" srcId="{BEA4093F-3096-4418-863C-96D5465A116D}" destId="{5802C770-FFF9-DA4D-B002-D21CD28783FD}" srcOrd="0" destOrd="0" presId="urn:microsoft.com/office/officeart/2005/8/layout/hierarchy2"/>
    <dgm:cxn modelId="{CD110F75-9571-43EC-9239-7CC5F24033DD}" srcId="{C0A90C33-5559-4B62-AD7C-BDCE69755FCB}" destId="{E0514EBC-A6A9-40AE-A6E3-90471EF12A4A}" srcOrd="2" destOrd="0" parTransId="{DB5ABB29-EEC1-45A5-8870-1FA7BC39EA64}" sibTransId="{75A4BF52-0149-45CA-9505-AD1F3072B5AB}"/>
    <dgm:cxn modelId="{15889288-D34F-6B4E-9858-A5586F95D695}" type="presOf" srcId="{C0A90C33-5559-4B62-AD7C-BDCE69755FCB}" destId="{AA162B20-20F4-D14B-B6B2-683D6A6E6A5B}" srcOrd="0" destOrd="0" presId="urn:microsoft.com/office/officeart/2005/8/layout/hierarchy2"/>
    <dgm:cxn modelId="{12AE2F8B-E683-485A-94F6-B4A9EFD562CD}" srcId="{C0A90C33-5559-4B62-AD7C-BDCE69755FCB}" destId="{488782AD-6C03-4FE5-834E-E0BA76B72162}" srcOrd="1" destOrd="0" parTransId="{D4E85643-7A4C-4E9F-AE7B-1802FC110372}" sibTransId="{99F100F2-5227-4329-804D-E023F06AAF2B}"/>
    <dgm:cxn modelId="{DFF1D791-5D8A-744B-BDC9-7CE6EA474F92}" type="presOf" srcId="{21A629D0-AA3D-4669-9DB0-2ADF6F5FA17C}" destId="{7D087FA4-9396-EA4D-8D43-63A8BA8C5EE1}" srcOrd="0" destOrd="0" presId="urn:microsoft.com/office/officeart/2005/8/layout/hierarchy2"/>
    <dgm:cxn modelId="{4C11F0B8-B5B4-4F0E-946E-24E834DFDB2E}" srcId="{C0A90C33-5559-4B62-AD7C-BDCE69755FCB}" destId="{21A629D0-AA3D-4669-9DB0-2ADF6F5FA17C}" srcOrd="0" destOrd="0" parTransId="{BEA4093F-3096-4418-863C-96D5465A116D}" sibTransId="{47049458-9630-4889-9515-0849B64012A4}"/>
    <dgm:cxn modelId="{B1B104BF-777E-C741-A52F-5E018689C2C8}" type="presOf" srcId="{488782AD-6C03-4FE5-834E-E0BA76B72162}" destId="{6BC96177-67AF-1340-9D77-C70D8546B7D3}" srcOrd="0" destOrd="0" presId="urn:microsoft.com/office/officeart/2005/8/layout/hierarchy2"/>
    <dgm:cxn modelId="{2546C9F2-7B17-4EC3-9111-8D09A7C15463}" srcId="{A0DCEC31-15BE-4CFB-A9B8-A9A26AF414B5}" destId="{C0A90C33-5559-4B62-AD7C-BDCE69755FCB}" srcOrd="0" destOrd="0" parTransId="{89CDDD55-CF74-4103-AB87-9A63878207F0}" sibTransId="{421534C8-E7E1-4B71-A2B0-6871A433D7A1}"/>
    <dgm:cxn modelId="{E820B39F-9806-7744-B324-CA26E773CEE7}" type="presParOf" srcId="{94FB7279-D18B-BF41-8549-2D66DA10DFE9}" destId="{89AD0A61-E96D-1242-BCD8-C25B9D560ABB}" srcOrd="0" destOrd="0" presId="urn:microsoft.com/office/officeart/2005/8/layout/hierarchy2"/>
    <dgm:cxn modelId="{627D70E1-402A-BB4D-A345-34A18E71E8DE}" type="presParOf" srcId="{89AD0A61-E96D-1242-BCD8-C25B9D560ABB}" destId="{AA162B20-20F4-D14B-B6B2-683D6A6E6A5B}" srcOrd="0" destOrd="0" presId="urn:microsoft.com/office/officeart/2005/8/layout/hierarchy2"/>
    <dgm:cxn modelId="{D9A2FFBE-36F9-B241-933F-67AE2A49A3E0}" type="presParOf" srcId="{89AD0A61-E96D-1242-BCD8-C25B9D560ABB}" destId="{898D588A-6EBA-BC42-87A0-815CA3DEF340}" srcOrd="1" destOrd="0" presId="urn:microsoft.com/office/officeart/2005/8/layout/hierarchy2"/>
    <dgm:cxn modelId="{44FEF57E-3777-7940-81CD-6904FD48730A}" type="presParOf" srcId="{898D588A-6EBA-BC42-87A0-815CA3DEF340}" destId="{5802C770-FFF9-DA4D-B002-D21CD28783FD}" srcOrd="0" destOrd="0" presId="urn:microsoft.com/office/officeart/2005/8/layout/hierarchy2"/>
    <dgm:cxn modelId="{68004E25-8396-D04E-8D97-4D29889D4267}" type="presParOf" srcId="{5802C770-FFF9-DA4D-B002-D21CD28783FD}" destId="{805EC0E4-C00F-DC48-8B73-11733C5CA51E}" srcOrd="0" destOrd="0" presId="urn:microsoft.com/office/officeart/2005/8/layout/hierarchy2"/>
    <dgm:cxn modelId="{729974BD-BD35-C542-AD2A-BB19248F5069}" type="presParOf" srcId="{898D588A-6EBA-BC42-87A0-815CA3DEF340}" destId="{B39688F5-CFE7-7A4F-98C7-6AE08A21A552}" srcOrd="1" destOrd="0" presId="urn:microsoft.com/office/officeart/2005/8/layout/hierarchy2"/>
    <dgm:cxn modelId="{E9D830A3-08AE-024E-8615-EEEE499B4BF6}" type="presParOf" srcId="{B39688F5-CFE7-7A4F-98C7-6AE08A21A552}" destId="{7D087FA4-9396-EA4D-8D43-63A8BA8C5EE1}" srcOrd="0" destOrd="0" presId="urn:microsoft.com/office/officeart/2005/8/layout/hierarchy2"/>
    <dgm:cxn modelId="{C3A82551-1E73-224D-B38C-D184213DC078}" type="presParOf" srcId="{B39688F5-CFE7-7A4F-98C7-6AE08A21A552}" destId="{DFB1C449-1001-7D47-AAF7-C7A39571AFFC}" srcOrd="1" destOrd="0" presId="urn:microsoft.com/office/officeart/2005/8/layout/hierarchy2"/>
    <dgm:cxn modelId="{9F9A8A8B-8C1E-9E40-895A-32882612A29E}" type="presParOf" srcId="{898D588A-6EBA-BC42-87A0-815CA3DEF340}" destId="{56571EF0-8447-3A4D-8A7A-65C24200BAA3}" srcOrd="2" destOrd="0" presId="urn:microsoft.com/office/officeart/2005/8/layout/hierarchy2"/>
    <dgm:cxn modelId="{B537B054-0D25-784A-B856-EEDBFB86FB80}" type="presParOf" srcId="{56571EF0-8447-3A4D-8A7A-65C24200BAA3}" destId="{D4FA3C99-3FC1-554E-99D8-014CB3D9AC2F}" srcOrd="0" destOrd="0" presId="urn:microsoft.com/office/officeart/2005/8/layout/hierarchy2"/>
    <dgm:cxn modelId="{15D829F7-8F63-DD45-8B02-38C1B471A95E}" type="presParOf" srcId="{898D588A-6EBA-BC42-87A0-815CA3DEF340}" destId="{04CE85CD-C02A-F149-8490-3DF0E062C287}" srcOrd="3" destOrd="0" presId="urn:microsoft.com/office/officeart/2005/8/layout/hierarchy2"/>
    <dgm:cxn modelId="{FF59639F-D07E-F64E-A4BA-C3D7B9048CD1}" type="presParOf" srcId="{04CE85CD-C02A-F149-8490-3DF0E062C287}" destId="{6BC96177-67AF-1340-9D77-C70D8546B7D3}" srcOrd="0" destOrd="0" presId="urn:microsoft.com/office/officeart/2005/8/layout/hierarchy2"/>
    <dgm:cxn modelId="{A6D5E124-6294-9141-BD47-BFB2094973D0}" type="presParOf" srcId="{04CE85CD-C02A-F149-8490-3DF0E062C287}" destId="{1E0EAD1A-6741-0A41-A0A9-97668BE9EA08}" srcOrd="1" destOrd="0" presId="urn:microsoft.com/office/officeart/2005/8/layout/hierarchy2"/>
    <dgm:cxn modelId="{0FF6001D-A1B7-774F-BFD0-6FF697D33A2B}" type="presParOf" srcId="{898D588A-6EBA-BC42-87A0-815CA3DEF340}" destId="{423A0964-C76A-D74E-A54C-8238FF6838BD}" srcOrd="4" destOrd="0" presId="urn:microsoft.com/office/officeart/2005/8/layout/hierarchy2"/>
    <dgm:cxn modelId="{5D3C6543-6724-8845-AB9C-1E7C629A8D8D}" type="presParOf" srcId="{423A0964-C76A-D74E-A54C-8238FF6838BD}" destId="{A2D18097-F9B7-C54E-A301-E20CBDBA70C7}" srcOrd="0" destOrd="0" presId="urn:microsoft.com/office/officeart/2005/8/layout/hierarchy2"/>
    <dgm:cxn modelId="{83F35616-B79F-2E42-BE50-5031EF2CF4FE}" type="presParOf" srcId="{898D588A-6EBA-BC42-87A0-815CA3DEF340}" destId="{3CBD4DC7-AB72-9F46-884D-A4AAD2B9BCA7}" srcOrd="5" destOrd="0" presId="urn:microsoft.com/office/officeart/2005/8/layout/hierarchy2"/>
    <dgm:cxn modelId="{8640923D-933A-5C4F-A6BA-438B99D85140}" type="presParOf" srcId="{3CBD4DC7-AB72-9F46-884D-A4AAD2B9BCA7}" destId="{5839B9B4-2D79-9C4A-A833-BD8FAFAC5DEC}" srcOrd="0" destOrd="0" presId="urn:microsoft.com/office/officeart/2005/8/layout/hierarchy2"/>
    <dgm:cxn modelId="{A878F1F2-EBD0-DD4C-BF27-F0E234A188AF}" type="presParOf" srcId="{3CBD4DC7-AB72-9F46-884D-A4AAD2B9BCA7}" destId="{F25D63FC-D3E7-B343-BA40-0810D214B1B9}" srcOrd="1" destOrd="0" presId="urn:microsoft.com/office/officeart/2005/8/layout/hierarchy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CEC31-15BE-4CFB-A9B8-A9A26AF414B5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961A7C5A-EFB2-45F2-9CA8-C8E29AFC7A4E}">
      <dgm:prSet phldrT="[Text]"/>
      <dgm:spPr/>
      <dgm:t>
        <a:bodyPr/>
        <a:lstStyle/>
        <a:p>
          <a:r>
            <a:rPr lang="en-US" dirty="0" err="1"/>
            <a:t>MyEwaste</a:t>
          </a:r>
          <a:endParaRPr lang="en-MY" dirty="0"/>
        </a:p>
      </dgm:t>
    </dgm:pt>
    <dgm:pt modelId="{278C0342-1B59-404D-B589-3FE8A07172C0}" type="sibTrans" cxnId="{5DD8D8C5-DE8A-4FA4-BC51-F52D1FE879BF}">
      <dgm:prSet/>
      <dgm:spPr/>
      <dgm:t>
        <a:bodyPr/>
        <a:lstStyle/>
        <a:p>
          <a:endParaRPr lang="en-MY"/>
        </a:p>
      </dgm:t>
    </dgm:pt>
    <dgm:pt modelId="{BAED34D2-8615-4E2B-8EEF-05C64E75E8A2}" type="parTrans" cxnId="{5DD8D8C5-DE8A-4FA4-BC51-F52D1FE879BF}">
      <dgm:prSet/>
      <dgm:spPr/>
      <dgm:t>
        <a:bodyPr/>
        <a:lstStyle/>
        <a:p>
          <a:endParaRPr lang="en-MY"/>
        </a:p>
      </dgm:t>
    </dgm:pt>
    <dgm:pt modelId="{903783A9-C2B5-4737-8A4D-A314D8B7C83E}">
      <dgm:prSet phldrT="[Text]"/>
      <dgm:spPr/>
      <dgm:t>
        <a:bodyPr/>
        <a:lstStyle/>
        <a:p>
          <a:r>
            <a:rPr lang="en-US" dirty="0"/>
            <a:t>ESWIS</a:t>
          </a:r>
          <a:endParaRPr lang="en-MY" dirty="0"/>
        </a:p>
      </dgm:t>
    </dgm:pt>
    <dgm:pt modelId="{5B599E5F-BDA1-4772-B6EF-F81B38D79328}" type="sibTrans" cxnId="{013B2E22-D324-4822-A29A-2AAF8EECA3AA}">
      <dgm:prSet/>
      <dgm:spPr/>
      <dgm:t>
        <a:bodyPr/>
        <a:lstStyle/>
        <a:p>
          <a:endParaRPr lang="en-MY"/>
        </a:p>
      </dgm:t>
    </dgm:pt>
    <dgm:pt modelId="{CB624C8C-41AB-4907-B14B-5F4D59717C21}" type="parTrans" cxnId="{013B2E22-D324-4822-A29A-2AAF8EECA3AA}">
      <dgm:prSet/>
      <dgm:spPr/>
      <dgm:t>
        <a:bodyPr/>
        <a:lstStyle/>
        <a:p>
          <a:endParaRPr lang="en-MY"/>
        </a:p>
      </dgm:t>
    </dgm:pt>
    <dgm:pt modelId="{32D53D00-C7DE-487E-8DC9-1B15E3BDCC7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Integrated System</a:t>
          </a:r>
          <a:endParaRPr lang="en-MY" dirty="0"/>
        </a:p>
      </dgm:t>
    </dgm:pt>
    <dgm:pt modelId="{53B8361F-8340-4A31-8EF3-F1A1124150B1}" type="sibTrans" cxnId="{56084496-0E77-42D8-B728-5C7559E20AA0}">
      <dgm:prSet/>
      <dgm:spPr/>
      <dgm:t>
        <a:bodyPr/>
        <a:lstStyle/>
        <a:p>
          <a:endParaRPr lang="en-MY"/>
        </a:p>
      </dgm:t>
    </dgm:pt>
    <dgm:pt modelId="{87FDDD60-2D01-43C1-93F1-795E28EE8A41}" type="parTrans" cxnId="{56084496-0E77-42D8-B728-5C7559E20AA0}">
      <dgm:prSet/>
      <dgm:spPr/>
      <dgm:t>
        <a:bodyPr/>
        <a:lstStyle/>
        <a:p>
          <a:endParaRPr lang="en-MY"/>
        </a:p>
      </dgm:t>
    </dgm:pt>
    <dgm:pt modelId="{D853D00E-5290-4527-ACBA-F2F1FBE7CBFB}" type="pres">
      <dgm:prSet presAssocID="{A0DCEC31-15BE-4CFB-A9B8-A9A26AF414B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3AC5A7-E22C-43CD-9990-EF1C557172F8}" type="pres">
      <dgm:prSet presAssocID="{32D53D00-C7DE-487E-8DC9-1B15E3BDCC7C}" presName="root" presStyleCnt="0"/>
      <dgm:spPr/>
    </dgm:pt>
    <dgm:pt modelId="{75AB83E1-9187-4FB3-8506-E0BCE7E945B9}" type="pres">
      <dgm:prSet presAssocID="{32D53D00-C7DE-487E-8DC9-1B15E3BDCC7C}" presName="rootComposite" presStyleCnt="0"/>
      <dgm:spPr/>
    </dgm:pt>
    <dgm:pt modelId="{8EF63BC3-006C-49DE-99A1-9CD2F279D9B7}" type="pres">
      <dgm:prSet presAssocID="{32D53D00-C7DE-487E-8DC9-1B15E3BDCC7C}" presName="rootText" presStyleLbl="node1" presStyleIdx="0" presStyleCnt="1" custLinFactNeighborX="4917" custLinFactNeighborY="7094"/>
      <dgm:spPr/>
    </dgm:pt>
    <dgm:pt modelId="{709FEE87-C6EA-45CE-99C1-105630DF002A}" type="pres">
      <dgm:prSet presAssocID="{32D53D00-C7DE-487E-8DC9-1B15E3BDCC7C}" presName="rootConnector" presStyleLbl="node1" presStyleIdx="0" presStyleCnt="1"/>
      <dgm:spPr/>
    </dgm:pt>
    <dgm:pt modelId="{B79F9CBC-3CFC-487A-BE33-B7D185C1822E}" type="pres">
      <dgm:prSet presAssocID="{32D53D00-C7DE-487E-8DC9-1B15E3BDCC7C}" presName="childShape" presStyleCnt="0"/>
      <dgm:spPr/>
    </dgm:pt>
    <dgm:pt modelId="{79338451-00A1-4C5D-A1C5-85885E99B9DA}" type="pres">
      <dgm:prSet presAssocID="{CB624C8C-41AB-4907-B14B-5F4D59717C21}" presName="Name13" presStyleLbl="parChTrans1D2" presStyleIdx="0" presStyleCnt="2"/>
      <dgm:spPr/>
    </dgm:pt>
    <dgm:pt modelId="{9ACC7FAF-83B8-4674-A71C-0252F7BA8F3A}" type="pres">
      <dgm:prSet presAssocID="{903783A9-C2B5-4737-8A4D-A314D8B7C83E}" presName="childText" presStyleLbl="bgAcc1" presStyleIdx="0" presStyleCnt="2" custLinFactNeighborX="-5250" custLinFactNeighborY="-3287">
        <dgm:presLayoutVars>
          <dgm:bulletEnabled val="1"/>
        </dgm:presLayoutVars>
      </dgm:prSet>
      <dgm:spPr/>
    </dgm:pt>
    <dgm:pt modelId="{D7DD6FE8-BD28-4FF5-81DC-FF4DD712401E}" type="pres">
      <dgm:prSet presAssocID="{BAED34D2-8615-4E2B-8EEF-05C64E75E8A2}" presName="Name13" presStyleLbl="parChTrans1D2" presStyleIdx="1" presStyleCnt="2"/>
      <dgm:spPr/>
    </dgm:pt>
    <dgm:pt modelId="{A560A2D6-C428-430A-BE37-BCA1A92D8971}" type="pres">
      <dgm:prSet presAssocID="{961A7C5A-EFB2-45F2-9CA8-C8E29AFC7A4E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013B2E22-D324-4822-A29A-2AAF8EECA3AA}" srcId="{32D53D00-C7DE-487E-8DC9-1B15E3BDCC7C}" destId="{903783A9-C2B5-4737-8A4D-A314D8B7C83E}" srcOrd="0" destOrd="0" parTransId="{CB624C8C-41AB-4907-B14B-5F4D59717C21}" sibTransId="{5B599E5F-BDA1-4772-B6EF-F81B38D79328}"/>
    <dgm:cxn modelId="{39457B23-DEFC-45EA-8E41-D8987D04BAEE}" type="presOf" srcId="{903783A9-C2B5-4737-8A4D-A314D8B7C83E}" destId="{9ACC7FAF-83B8-4674-A71C-0252F7BA8F3A}" srcOrd="0" destOrd="0" presId="urn:microsoft.com/office/officeart/2005/8/layout/hierarchy3"/>
    <dgm:cxn modelId="{62732529-6421-4431-A001-080B064C6546}" type="presOf" srcId="{A0DCEC31-15BE-4CFB-A9B8-A9A26AF414B5}" destId="{D853D00E-5290-4527-ACBA-F2F1FBE7CBFB}" srcOrd="0" destOrd="0" presId="urn:microsoft.com/office/officeart/2005/8/layout/hierarchy3"/>
    <dgm:cxn modelId="{BBE67C2D-AA42-4880-8266-85B917960163}" type="presOf" srcId="{BAED34D2-8615-4E2B-8EEF-05C64E75E8A2}" destId="{D7DD6FE8-BD28-4FF5-81DC-FF4DD712401E}" srcOrd="0" destOrd="0" presId="urn:microsoft.com/office/officeart/2005/8/layout/hierarchy3"/>
    <dgm:cxn modelId="{6E166C4B-7C8E-4F8D-A5A1-DBD91B704610}" type="presOf" srcId="{CB624C8C-41AB-4907-B14B-5F4D59717C21}" destId="{79338451-00A1-4C5D-A1C5-85885E99B9DA}" srcOrd="0" destOrd="0" presId="urn:microsoft.com/office/officeart/2005/8/layout/hierarchy3"/>
    <dgm:cxn modelId="{3536E377-FF9D-47B3-8D64-6FAD286FDFA7}" type="presOf" srcId="{32D53D00-C7DE-487E-8DC9-1B15E3BDCC7C}" destId="{709FEE87-C6EA-45CE-99C1-105630DF002A}" srcOrd="1" destOrd="0" presId="urn:microsoft.com/office/officeart/2005/8/layout/hierarchy3"/>
    <dgm:cxn modelId="{56084496-0E77-42D8-B728-5C7559E20AA0}" srcId="{A0DCEC31-15BE-4CFB-A9B8-A9A26AF414B5}" destId="{32D53D00-C7DE-487E-8DC9-1B15E3BDCC7C}" srcOrd="0" destOrd="0" parTransId="{87FDDD60-2D01-43C1-93F1-795E28EE8A41}" sibTransId="{53B8361F-8340-4A31-8EF3-F1A1124150B1}"/>
    <dgm:cxn modelId="{5DD8D8C5-DE8A-4FA4-BC51-F52D1FE879BF}" srcId="{32D53D00-C7DE-487E-8DC9-1B15E3BDCC7C}" destId="{961A7C5A-EFB2-45F2-9CA8-C8E29AFC7A4E}" srcOrd="1" destOrd="0" parTransId="{BAED34D2-8615-4E2B-8EEF-05C64E75E8A2}" sibTransId="{278C0342-1B59-404D-B589-3FE8A07172C0}"/>
    <dgm:cxn modelId="{2B3989DF-3E59-4984-9BE6-3148B07F1446}" type="presOf" srcId="{961A7C5A-EFB2-45F2-9CA8-C8E29AFC7A4E}" destId="{A560A2D6-C428-430A-BE37-BCA1A92D8971}" srcOrd="0" destOrd="0" presId="urn:microsoft.com/office/officeart/2005/8/layout/hierarchy3"/>
    <dgm:cxn modelId="{769AE3E8-B134-4153-A42D-A07178D6F78A}" type="presOf" srcId="{32D53D00-C7DE-487E-8DC9-1B15E3BDCC7C}" destId="{8EF63BC3-006C-49DE-99A1-9CD2F279D9B7}" srcOrd="0" destOrd="0" presId="urn:microsoft.com/office/officeart/2005/8/layout/hierarchy3"/>
    <dgm:cxn modelId="{C3462113-9E20-4F91-B8A0-866458B2008E}" type="presParOf" srcId="{D853D00E-5290-4527-ACBA-F2F1FBE7CBFB}" destId="{973AC5A7-E22C-43CD-9990-EF1C557172F8}" srcOrd="0" destOrd="0" presId="urn:microsoft.com/office/officeart/2005/8/layout/hierarchy3"/>
    <dgm:cxn modelId="{781DDEA4-ED78-4125-B15B-7B4FD2C39699}" type="presParOf" srcId="{973AC5A7-E22C-43CD-9990-EF1C557172F8}" destId="{75AB83E1-9187-4FB3-8506-E0BCE7E945B9}" srcOrd="0" destOrd="0" presId="urn:microsoft.com/office/officeart/2005/8/layout/hierarchy3"/>
    <dgm:cxn modelId="{EAA2B635-6D78-4E98-8981-F311F35D9852}" type="presParOf" srcId="{75AB83E1-9187-4FB3-8506-E0BCE7E945B9}" destId="{8EF63BC3-006C-49DE-99A1-9CD2F279D9B7}" srcOrd="0" destOrd="0" presId="urn:microsoft.com/office/officeart/2005/8/layout/hierarchy3"/>
    <dgm:cxn modelId="{3B90F299-8CAC-4CFF-8A5E-80E97DBA4721}" type="presParOf" srcId="{75AB83E1-9187-4FB3-8506-E0BCE7E945B9}" destId="{709FEE87-C6EA-45CE-99C1-105630DF002A}" srcOrd="1" destOrd="0" presId="urn:microsoft.com/office/officeart/2005/8/layout/hierarchy3"/>
    <dgm:cxn modelId="{B95670D4-36CC-49D0-AFB2-28D0739343A1}" type="presParOf" srcId="{973AC5A7-E22C-43CD-9990-EF1C557172F8}" destId="{B79F9CBC-3CFC-487A-BE33-B7D185C1822E}" srcOrd="1" destOrd="0" presId="urn:microsoft.com/office/officeart/2005/8/layout/hierarchy3"/>
    <dgm:cxn modelId="{EED17A77-D543-4E8E-A3FB-944F1149A605}" type="presParOf" srcId="{B79F9CBC-3CFC-487A-BE33-B7D185C1822E}" destId="{79338451-00A1-4C5D-A1C5-85885E99B9DA}" srcOrd="0" destOrd="0" presId="urn:microsoft.com/office/officeart/2005/8/layout/hierarchy3"/>
    <dgm:cxn modelId="{4ECD040B-3EB9-4293-AD96-F3FD52233276}" type="presParOf" srcId="{B79F9CBC-3CFC-487A-BE33-B7D185C1822E}" destId="{9ACC7FAF-83B8-4674-A71C-0252F7BA8F3A}" srcOrd="1" destOrd="0" presId="urn:microsoft.com/office/officeart/2005/8/layout/hierarchy3"/>
    <dgm:cxn modelId="{FDA745DC-56EE-4BFA-BB48-E9887BA6B82D}" type="presParOf" srcId="{B79F9CBC-3CFC-487A-BE33-B7D185C1822E}" destId="{D7DD6FE8-BD28-4FF5-81DC-FF4DD712401E}" srcOrd="2" destOrd="0" presId="urn:microsoft.com/office/officeart/2005/8/layout/hierarchy3"/>
    <dgm:cxn modelId="{4F5D7EB3-2044-4AB5-8EA7-867030EC8E6A}" type="presParOf" srcId="{B79F9CBC-3CFC-487A-BE33-B7D185C1822E}" destId="{A560A2D6-C428-430A-BE37-BCA1A92D897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EF413-F98C-9B47-B9EA-9FC827C9D2A7}">
      <dsp:nvSpPr>
        <dsp:cNvPr id="0" name=""/>
        <dsp:cNvSpPr/>
      </dsp:nvSpPr>
      <dsp:spPr>
        <a:xfrm>
          <a:off x="2244878" y="1200727"/>
          <a:ext cx="1210239" cy="333752"/>
        </a:xfrm>
        <a:custGeom>
          <a:avLst/>
          <a:gdLst/>
          <a:ahLst/>
          <a:cxnLst/>
          <a:rect l="0" t="0" r="0" b="0"/>
          <a:pathLst>
            <a:path>
              <a:moveTo>
                <a:pt x="0" y="333752"/>
              </a:moveTo>
              <a:lnTo>
                <a:pt x="1210239" y="333752"/>
              </a:lnTo>
              <a:lnTo>
                <a:pt x="1210239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B03EE-F547-054C-A42D-82019A5A7309}">
      <dsp:nvSpPr>
        <dsp:cNvPr id="0" name=""/>
        <dsp:cNvSpPr/>
      </dsp:nvSpPr>
      <dsp:spPr>
        <a:xfrm>
          <a:off x="2244878" y="1534479"/>
          <a:ext cx="2702846" cy="618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8540" y="0"/>
              </a:lnTo>
              <a:lnTo>
                <a:pt x="2478540" y="618220"/>
              </a:lnTo>
              <a:lnTo>
                <a:pt x="2702846" y="6182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D15C6-CC46-0D45-97E6-3245612238E8}">
      <dsp:nvSpPr>
        <dsp:cNvPr id="0" name=""/>
        <dsp:cNvSpPr/>
      </dsp:nvSpPr>
      <dsp:spPr>
        <a:xfrm>
          <a:off x="2244878" y="847065"/>
          <a:ext cx="2702509" cy="687413"/>
        </a:xfrm>
        <a:custGeom>
          <a:avLst/>
          <a:gdLst/>
          <a:ahLst/>
          <a:cxnLst/>
          <a:rect l="0" t="0" r="0" b="0"/>
          <a:pathLst>
            <a:path>
              <a:moveTo>
                <a:pt x="0" y="687413"/>
              </a:moveTo>
              <a:lnTo>
                <a:pt x="2478204" y="687413"/>
              </a:lnTo>
              <a:lnTo>
                <a:pt x="2478204" y="0"/>
              </a:lnTo>
              <a:lnTo>
                <a:pt x="2702509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5BC27-8791-B94E-8281-6AC7AAE5F3A8}">
      <dsp:nvSpPr>
        <dsp:cNvPr id="0" name=""/>
        <dsp:cNvSpPr/>
      </dsp:nvSpPr>
      <dsp:spPr>
        <a:xfrm>
          <a:off x="1824" y="730580"/>
          <a:ext cx="2243053" cy="16077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/>
            <a:t>Survey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/>
            <a:t>&amp;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/>
            <a:t>Questionnaires </a:t>
          </a:r>
          <a:endParaRPr lang="en-GB" sz="2400" kern="1200" dirty="0"/>
        </a:p>
      </dsp:txBody>
      <dsp:txXfrm>
        <a:off x="1824" y="730580"/>
        <a:ext cx="2243053" cy="1607797"/>
      </dsp:txXfrm>
    </dsp:sp>
    <dsp:sp modelId="{E1DD7A70-A062-1343-B9A1-9AA9096F0037}">
      <dsp:nvSpPr>
        <dsp:cNvPr id="0" name=""/>
        <dsp:cNvSpPr/>
      </dsp:nvSpPr>
      <dsp:spPr>
        <a:xfrm>
          <a:off x="4947388" y="505000"/>
          <a:ext cx="2243053" cy="684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Household</a:t>
          </a:r>
        </a:p>
      </dsp:txBody>
      <dsp:txXfrm>
        <a:off x="4947388" y="505000"/>
        <a:ext cx="2243053" cy="684131"/>
      </dsp:txXfrm>
    </dsp:sp>
    <dsp:sp modelId="{44620656-F0C2-0D49-B390-049E06402D54}">
      <dsp:nvSpPr>
        <dsp:cNvPr id="0" name=""/>
        <dsp:cNvSpPr/>
      </dsp:nvSpPr>
      <dsp:spPr>
        <a:xfrm>
          <a:off x="4947725" y="1810634"/>
          <a:ext cx="2243053" cy="684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Formal Collection</a:t>
          </a:r>
          <a:endParaRPr lang="en-GB" sz="2400" kern="1200" dirty="0"/>
        </a:p>
      </dsp:txBody>
      <dsp:txXfrm>
        <a:off x="4947725" y="1810634"/>
        <a:ext cx="2243053" cy="684131"/>
      </dsp:txXfrm>
    </dsp:sp>
    <dsp:sp modelId="{969DF338-4422-D64C-815B-BBCA656CA7A5}">
      <dsp:nvSpPr>
        <dsp:cNvPr id="0" name=""/>
        <dsp:cNvSpPr/>
      </dsp:nvSpPr>
      <dsp:spPr>
        <a:xfrm>
          <a:off x="2770908" y="516596"/>
          <a:ext cx="1368419" cy="684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0" i="0" u="none" kern="1200" dirty="0"/>
            <a:t>Pre-test &amp; Pilot-test </a:t>
          </a:r>
          <a:endParaRPr lang="en-GB" sz="1800" kern="1200" dirty="0"/>
        </a:p>
      </dsp:txBody>
      <dsp:txXfrm>
        <a:off x="2770908" y="516596"/>
        <a:ext cx="1368419" cy="684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62B20-20F4-D14B-B6B2-683D6A6E6A5B}">
      <dsp:nvSpPr>
        <dsp:cNvPr id="0" name=""/>
        <dsp:cNvSpPr/>
      </dsp:nvSpPr>
      <dsp:spPr>
        <a:xfrm>
          <a:off x="323170" y="968613"/>
          <a:ext cx="1679830" cy="8399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Site Visit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Observation</a:t>
          </a:r>
          <a:endParaRPr lang="en-MY" sz="2000" kern="1200" dirty="0"/>
        </a:p>
      </dsp:txBody>
      <dsp:txXfrm>
        <a:off x="347770" y="993213"/>
        <a:ext cx="1630630" cy="790715"/>
      </dsp:txXfrm>
    </dsp:sp>
    <dsp:sp modelId="{5802C770-FFF9-DA4D-B002-D21CD28783FD}">
      <dsp:nvSpPr>
        <dsp:cNvPr id="0" name=""/>
        <dsp:cNvSpPr/>
      </dsp:nvSpPr>
      <dsp:spPr>
        <a:xfrm rot="18289469">
          <a:off x="1750651" y="878400"/>
          <a:ext cx="1176631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76631" y="272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000" kern="1200"/>
        </a:p>
      </dsp:txBody>
      <dsp:txXfrm>
        <a:off x="2309551" y="876203"/>
        <a:ext cx="58831" cy="58831"/>
      </dsp:txXfrm>
    </dsp:sp>
    <dsp:sp modelId="{7D087FA4-9396-EA4D-8D43-63A8BA8C5EE1}">
      <dsp:nvSpPr>
        <dsp:cNvPr id="0" name=""/>
        <dsp:cNvSpPr/>
      </dsp:nvSpPr>
      <dsp:spPr>
        <a:xfrm>
          <a:off x="2674933" y="2710"/>
          <a:ext cx="1679830" cy="8399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Collection Center</a:t>
          </a:r>
          <a:endParaRPr lang="en-MY" sz="2000" kern="1200" dirty="0"/>
        </a:p>
      </dsp:txBody>
      <dsp:txXfrm>
        <a:off x="2699533" y="27310"/>
        <a:ext cx="1630630" cy="790715"/>
      </dsp:txXfrm>
    </dsp:sp>
    <dsp:sp modelId="{56571EF0-8447-3A4D-8A7A-65C24200BAA3}">
      <dsp:nvSpPr>
        <dsp:cNvPr id="0" name=""/>
        <dsp:cNvSpPr/>
      </dsp:nvSpPr>
      <dsp:spPr>
        <a:xfrm>
          <a:off x="2003000" y="1361351"/>
          <a:ext cx="67193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71932" y="272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000" kern="1200"/>
        </a:p>
      </dsp:txBody>
      <dsp:txXfrm>
        <a:off x="2322168" y="1371772"/>
        <a:ext cx="33596" cy="33596"/>
      </dsp:txXfrm>
    </dsp:sp>
    <dsp:sp modelId="{6BC96177-67AF-1340-9D77-C70D8546B7D3}">
      <dsp:nvSpPr>
        <dsp:cNvPr id="0" name=""/>
        <dsp:cNvSpPr/>
      </dsp:nvSpPr>
      <dsp:spPr>
        <a:xfrm>
          <a:off x="2674933" y="968613"/>
          <a:ext cx="1679830" cy="8399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Partial/Fully Recovery Facilities</a:t>
          </a:r>
          <a:endParaRPr lang="en-MY" sz="2000" kern="1200" dirty="0"/>
        </a:p>
      </dsp:txBody>
      <dsp:txXfrm>
        <a:off x="2699533" y="993213"/>
        <a:ext cx="1630630" cy="790715"/>
      </dsp:txXfrm>
    </dsp:sp>
    <dsp:sp modelId="{423A0964-C76A-D74E-A54C-8238FF6838BD}">
      <dsp:nvSpPr>
        <dsp:cNvPr id="0" name=""/>
        <dsp:cNvSpPr/>
      </dsp:nvSpPr>
      <dsp:spPr>
        <a:xfrm rot="3310531">
          <a:off x="1750651" y="1844302"/>
          <a:ext cx="1176631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76631" y="272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000" kern="1200"/>
        </a:p>
      </dsp:txBody>
      <dsp:txXfrm>
        <a:off x="2309551" y="1842106"/>
        <a:ext cx="58831" cy="58831"/>
      </dsp:txXfrm>
    </dsp:sp>
    <dsp:sp modelId="{5839B9B4-2D79-9C4A-A833-BD8FAFAC5DEC}">
      <dsp:nvSpPr>
        <dsp:cNvPr id="0" name=""/>
        <dsp:cNvSpPr/>
      </dsp:nvSpPr>
      <dsp:spPr>
        <a:xfrm>
          <a:off x="2674933" y="1934515"/>
          <a:ext cx="1679830" cy="8399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E-Waste Campaign</a:t>
          </a:r>
          <a:endParaRPr lang="en-MY" sz="2000" kern="1200" dirty="0"/>
        </a:p>
      </dsp:txBody>
      <dsp:txXfrm>
        <a:off x="2699533" y="1959115"/>
        <a:ext cx="1630630" cy="790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63BC3-006C-49DE-99A1-9CD2F279D9B7}">
      <dsp:nvSpPr>
        <dsp:cNvPr id="0" name=""/>
        <dsp:cNvSpPr/>
      </dsp:nvSpPr>
      <dsp:spPr>
        <a:xfrm>
          <a:off x="949801" y="56386"/>
          <a:ext cx="1564692" cy="78234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Integrated System</a:t>
          </a:r>
          <a:endParaRPr lang="en-MY" sz="2400" kern="1200" dirty="0"/>
        </a:p>
      </dsp:txBody>
      <dsp:txXfrm>
        <a:off x="972715" y="79300"/>
        <a:ext cx="1518864" cy="736518"/>
      </dsp:txXfrm>
    </dsp:sp>
    <dsp:sp modelId="{79338451-00A1-4C5D-A1C5-85885E99B9DA}">
      <dsp:nvSpPr>
        <dsp:cNvPr id="0" name=""/>
        <dsp:cNvSpPr/>
      </dsp:nvSpPr>
      <dsp:spPr>
        <a:xfrm>
          <a:off x="1060550" y="838732"/>
          <a:ext cx="91440" cy="505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544"/>
              </a:lnTo>
              <a:lnTo>
                <a:pt x="59536" y="5055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C7FAF-83B8-4674-A71C-0252F7BA8F3A}">
      <dsp:nvSpPr>
        <dsp:cNvPr id="0" name=""/>
        <dsp:cNvSpPr/>
      </dsp:nvSpPr>
      <dsp:spPr>
        <a:xfrm>
          <a:off x="1120086" y="953103"/>
          <a:ext cx="1251753" cy="782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ESWIS</a:t>
          </a:r>
          <a:endParaRPr lang="en-MY" sz="1900" kern="1200" dirty="0"/>
        </a:p>
      </dsp:txBody>
      <dsp:txXfrm>
        <a:off x="1143000" y="976017"/>
        <a:ext cx="1205925" cy="736518"/>
      </dsp:txXfrm>
    </dsp:sp>
    <dsp:sp modelId="{D7DD6FE8-BD28-4FF5-81DC-FF4DD712401E}">
      <dsp:nvSpPr>
        <dsp:cNvPr id="0" name=""/>
        <dsp:cNvSpPr/>
      </dsp:nvSpPr>
      <dsp:spPr>
        <a:xfrm>
          <a:off x="1060550" y="838732"/>
          <a:ext cx="91440" cy="1509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9192"/>
              </a:lnTo>
              <a:lnTo>
                <a:pt x="125253" y="15091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0A2D6-C428-430A-BE37-BCA1A92D8971}">
      <dsp:nvSpPr>
        <dsp:cNvPr id="0" name=""/>
        <dsp:cNvSpPr/>
      </dsp:nvSpPr>
      <dsp:spPr>
        <a:xfrm>
          <a:off x="1185803" y="1956751"/>
          <a:ext cx="1251753" cy="782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MyEwaste</a:t>
          </a:r>
          <a:endParaRPr lang="en-MY" sz="1900" kern="1200" dirty="0"/>
        </a:p>
      </dsp:txBody>
      <dsp:txXfrm>
        <a:off x="1208717" y="1979665"/>
        <a:ext cx="1205925" cy="736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17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17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17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17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17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17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04010" y="9406424"/>
            <a:ext cx="18178780" cy="64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lvl="0" algn="ctr">
              <a:spcBef>
                <a:spcPts val="2060"/>
              </a:spcBef>
              <a:spcAft>
                <a:spcPts val="0"/>
              </a:spcAft>
              <a:buClr>
                <a:srgbClr val="888888"/>
              </a:buClr>
              <a:buSzPts val="10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701675" y="7434263"/>
            <a:ext cx="19983450" cy="1924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-3788153" y="17036365"/>
            <a:ext cx="34443472" cy="360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11184415" y="13605566"/>
            <a:ext cx="34443472" cy="104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689411" y="19457689"/>
            <a:ext cx="18178780" cy="601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9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689411" y="12833953"/>
            <a:ext cx="18178780" cy="662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Autofit/>
          </a:bodyPr>
          <a:lstStyle>
            <a:lvl1pPr marL="457200" lvl="0" indent="-228600" algn="l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 sz="6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160"/>
              </a:spcBef>
              <a:spcAft>
                <a:spcPts val="0"/>
              </a:spcAft>
              <a:buClr>
                <a:srgbClr val="888888"/>
              </a:buClr>
              <a:buSzPts val="5800"/>
              <a:buNone/>
              <a:defRPr sz="5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40"/>
              </a:spcBef>
              <a:spcAft>
                <a:spcPts val="0"/>
              </a:spcAft>
              <a:buClr>
                <a:srgbClr val="888888"/>
              </a:buClr>
              <a:buSzPts val="5200"/>
              <a:buNone/>
              <a:defRPr sz="5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02006" y="9420438"/>
            <a:ext cx="7039822" cy="2664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marL="457200" lvl="0" indent="-8001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1pPr>
            <a:lvl2pPr marL="914400" lvl="1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3pPr>
            <a:lvl4pPr marL="1828800" lvl="3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–"/>
              <a:defRPr sz="5800"/>
            </a:lvl4pPr>
            <a:lvl5pPr marL="2286000" lvl="4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»"/>
              <a:defRPr sz="5800"/>
            </a:lvl5pPr>
            <a:lvl6pPr marL="2743200" lvl="5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6pPr>
            <a:lvl7pPr marL="3200400" lvl="6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7pPr>
            <a:lvl8pPr marL="3657600" lvl="7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8pPr>
            <a:lvl9pPr marL="4114800" lvl="8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8198278" y="9420438"/>
            <a:ext cx="7039822" cy="2664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marL="457200" lvl="0" indent="-8001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1pPr>
            <a:lvl2pPr marL="914400" lvl="1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3pPr>
            <a:lvl4pPr marL="1828800" lvl="3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–"/>
              <a:defRPr sz="5800"/>
            </a:lvl4pPr>
            <a:lvl5pPr marL="2286000" lvl="4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»"/>
              <a:defRPr sz="5800"/>
            </a:lvl5pPr>
            <a:lvl6pPr marL="2743200" lvl="5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6pPr>
            <a:lvl7pPr marL="3200400" lvl="6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7pPr>
            <a:lvl8pPr marL="3657600" lvl="7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8pPr>
            <a:lvl9pPr marL="4114800" lvl="8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069345" y="6777949"/>
            <a:ext cx="9449551" cy="2824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Autofit/>
          </a:bodyPr>
          <a:lstStyle>
            <a:lvl1pPr marL="457200" lvl="0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1pPr>
            <a:lvl2pPr marL="914400" lvl="1" indent="-22860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1"/>
            </a:lvl2pPr>
            <a:lvl3pPr marL="1371600" lvl="2" indent="-2286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 b="1"/>
            </a:lvl3pPr>
            <a:lvl4pPr marL="1828800" lvl="3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4pPr>
            <a:lvl5pPr marL="2286000" lvl="4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5pPr>
            <a:lvl6pPr marL="2743200" lvl="5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6pPr>
            <a:lvl7pPr marL="3200400" lvl="6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7pPr>
            <a:lvl8pPr marL="3657600" lvl="7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8pPr>
            <a:lvl9pPr marL="4114800" lvl="8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069345" y="9602676"/>
            <a:ext cx="9449551" cy="1744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marL="457200" lvl="0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1pPr>
            <a:lvl2pPr marL="914400" lvl="1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–"/>
              <a:defRPr sz="6500"/>
            </a:lvl2pPr>
            <a:lvl3pPr marL="1371600" lvl="2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3pPr>
            <a:lvl4pPr marL="1828800" lvl="3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–"/>
              <a:defRPr sz="5200"/>
            </a:lvl4pPr>
            <a:lvl5pPr marL="2286000" lvl="4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»"/>
              <a:defRPr sz="5200"/>
            </a:lvl5pPr>
            <a:lvl6pPr marL="2743200" lvl="5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6pPr>
            <a:lvl7pPr marL="3200400" lvl="6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7pPr>
            <a:lvl8pPr marL="3657600" lvl="7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8pPr>
            <a:lvl9pPr marL="4114800" lvl="8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0864203" y="6777949"/>
            <a:ext cx="9453262" cy="2824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Autofit/>
          </a:bodyPr>
          <a:lstStyle>
            <a:lvl1pPr marL="457200" lvl="0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1pPr>
            <a:lvl2pPr marL="914400" lvl="1" indent="-22860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1"/>
            </a:lvl2pPr>
            <a:lvl3pPr marL="1371600" lvl="2" indent="-2286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 b="1"/>
            </a:lvl3pPr>
            <a:lvl4pPr marL="1828800" lvl="3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4pPr>
            <a:lvl5pPr marL="2286000" lvl="4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5pPr>
            <a:lvl6pPr marL="2743200" lvl="5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6pPr>
            <a:lvl7pPr marL="3200400" lvl="6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7pPr>
            <a:lvl8pPr marL="3657600" lvl="7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8pPr>
            <a:lvl9pPr marL="4114800" lvl="8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0864203" y="9602676"/>
            <a:ext cx="9453262" cy="1744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marL="457200" lvl="0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1pPr>
            <a:lvl2pPr marL="914400" lvl="1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–"/>
              <a:defRPr sz="6500"/>
            </a:lvl2pPr>
            <a:lvl3pPr marL="1371600" lvl="2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3pPr>
            <a:lvl4pPr marL="1828800" lvl="3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–"/>
              <a:defRPr sz="5200"/>
            </a:lvl4pPr>
            <a:lvl5pPr marL="2286000" lvl="4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»"/>
              <a:defRPr sz="5200"/>
            </a:lvl5pPr>
            <a:lvl6pPr marL="2743200" lvl="5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6pPr>
            <a:lvl7pPr marL="3200400" lvl="6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7pPr>
            <a:lvl8pPr marL="3657600" lvl="7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8pPr>
            <a:lvl9pPr marL="4114800" lvl="8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069344" y="1205592"/>
            <a:ext cx="7036111" cy="513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8361648" y="1205598"/>
            <a:ext cx="11955817" cy="2584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marL="457200" lvl="0" indent="-88265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•"/>
              <a:defRPr sz="10300"/>
            </a:lvl1pPr>
            <a:lvl2pPr marL="914400" lvl="1" indent="-8001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–"/>
              <a:defRPr sz="9000"/>
            </a:lvl2pPr>
            <a:lvl3pPr marL="1371600" lvl="2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–"/>
              <a:defRPr sz="6500"/>
            </a:lvl4pPr>
            <a:lvl5pPr marL="2286000" lvl="4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»"/>
              <a:defRPr sz="6500"/>
            </a:lvl5pPr>
            <a:lvl6pPr marL="2743200" lvl="5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6pPr>
            <a:lvl7pPr marL="3200400" lvl="6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7pPr>
            <a:lvl8pPr marL="3657600" lvl="7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8pPr>
            <a:lvl9pPr marL="4114800" lvl="8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069344" y="6336371"/>
            <a:ext cx="7036111" cy="2071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1pPr>
            <a:lvl2pPr marL="914400" lvl="1" indent="-2286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/>
            </a:lvl2pPr>
            <a:lvl3pPr marL="1371600" lvl="2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marL="1828800" lvl="3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marL="2286000" lvl="4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marL="2743200" lvl="5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marL="3200400" lvl="6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marL="3657600" lvl="7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marL="4114800" lvl="8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191962" y="21195988"/>
            <a:ext cx="12832080" cy="250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191962" y="2705571"/>
            <a:ext cx="12832080" cy="1816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marR="0" lvl="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None/>
              <a:defRPr sz="7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191962" y="23698291"/>
            <a:ext cx="12832080" cy="355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1pPr>
            <a:lvl2pPr marL="914400" lvl="1" indent="-2286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/>
            </a:lvl2pPr>
            <a:lvl3pPr marL="1371600" lvl="2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marL="1828800" lvl="3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marL="2286000" lvl="4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marL="2743200" lvl="5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marL="3200400" lvl="6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marL="3657600" lvl="7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marL="4114800" lvl="8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Autofit/>
          </a:bodyPr>
          <a:lstStyle>
            <a:lvl1pPr marL="457200" marR="0" lvl="0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717550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–"/>
              <a:defRPr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»"/>
              <a:defRPr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3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diagramQuickStyle" Target="../diagrams/quickStyle2.xml"/><Relationship Id="rId18" Type="http://schemas.openxmlformats.org/officeDocument/2006/relationships/chart" Target="../charts/chart1.xml"/><Relationship Id="rId26" Type="http://schemas.openxmlformats.org/officeDocument/2006/relationships/diagramData" Target="../diagrams/data3.xml"/><Relationship Id="rId39" Type="http://schemas.openxmlformats.org/officeDocument/2006/relationships/image" Target="../media/image18.png"/><Relationship Id="rId21" Type="http://schemas.openxmlformats.org/officeDocument/2006/relationships/chart" Target="../charts/chart4.xml"/><Relationship Id="rId34" Type="http://schemas.openxmlformats.org/officeDocument/2006/relationships/image" Target="../media/image13.png"/><Relationship Id="rId42" Type="http://schemas.openxmlformats.org/officeDocument/2006/relationships/hyperlink" Target="https://freepngimg.com/png/15509-click-download-png" TargetMode="External"/><Relationship Id="rId47" Type="http://schemas.openxmlformats.org/officeDocument/2006/relationships/image" Target="../media/image25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jpeg"/><Relationship Id="rId29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image" Target="../media/image8.png"/><Relationship Id="rId32" Type="http://schemas.openxmlformats.org/officeDocument/2006/relationships/image" Target="../media/image11.png"/><Relationship Id="rId37" Type="http://schemas.openxmlformats.org/officeDocument/2006/relationships/image" Target="../media/image16.png"/><Relationship Id="rId40" Type="http://schemas.openxmlformats.org/officeDocument/2006/relationships/image" Target="../media/image19.png"/><Relationship Id="rId45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microsoft.com/office/2007/relationships/diagramDrawing" Target="../diagrams/drawing2.xml"/><Relationship Id="rId23" Type="http://schemas.openxmlformats.org/officeDocument/2006/relationships/image" Target="../media/image7.png"/><Relationship Id="rId28" Type="http://schemas.openxmlformats.org/officeDocument/2006/relationships/diagramQuickStyle" Target="../diagrams/quickStyle3.xml"/><Relationship Id="rId36" Type="http://schemas.openxmlformats.org/officeDocument/2006/relationships/image" Target="../media/image15.png"/><Relationship Id="rId10" Type="http://schemas.microsoft.com/office/2007/relationships/diagramDrawing" Target="../diagrams/drawing1.xml"/><Relationship Id="rId19" Type="http://schemas.openxmlformats.org/officeDocument/2006/relationships/chart" Target="../charts/chart2.xml"/><Relationship Id="rId31" Type="http://schemas.openxmlformats.org/officeDocument/2006/relationships/image" Target="../media/image10.png"/><Relationship Id="rId44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image" Target="../media/image6.png"/><Relationship Id="rId27" Type="http://schemas.openxmlformats.org/officeDocument/2006/relationships/diagramLayout" Target="../diagrams/layout3.xml"/><Relationship Id="rId30" Type="http://schemas.microsoft.com/office/2007/relationships/diagramDrawing" Target="../diagrams/drawing3.xml"/><Relationship Id="rId35" Type="http://schemas.openxmlformats.org/officeDocument/2006/relationships/image" Target="../media/image14.png"/><Relationship Id="rId43" Type="http://schemas.openxmlformats.org/officeDocument/2006/relationships/image" Target="../media/image21.png"/><Relationship Id="rId48" Type="http://schemas.openxmlformats.org/officeDocument/2006/relationships/image" Target="../media/image26.png"/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12" Type="http://schemas.openxmlformats.org/officeDocument/2006/relationships/diagramLayout" Target="../diagrams/layout2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46" Type="http://schemas.openxmlformats.org/officeDocument/2006/relationships/image" Target="../media/image24.png"/><Relationship Id="rId20" Type="http://schemas.openxmlformats.org/officeDocument/2006/relationships/chart" Target="../charts/chart3.xml"/><Relationship Id="rId4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180232" y="4573526"/>
            <a:ext cx="21008400" cy="497388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8;p13">
            <a:extLst>
              <a:ext uri="{FF2B5EF4-FFF2-40B4-BE49-F238E27FC236}">
                <a16:creationId xmlns:a16="http://schemas.microsoft.com/office/drawing/2014/main" id="{5CAD65F9-4708-C8D2-45A0-691E18ADC27D}"/>
              </a:ext>
            </a:extLst>
          </p:cNvPr>
          <p:cNvSpPr/>
          <p:nvPr/>
        </p:nvSpPr>
        <p:spPr>
          <a:xfrm>
            <a:off x="12416254" y="6103114"/>
            <a:ext cx="8495676" cy="2858645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dk1"/>
                </a:solidFill>
              </a:rPr>
              <a:t>Evaluate awareness among the Malaysian public regarding the environmental impact of improper household E-waste disposal and Examine whether households comply with proper E-waste disposal practices as outlined in the Environmental Quality (Scheduled Wastes) Regulation 2005; and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dk1"/>
              </a:solidFill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dk1"/>
                </a:solidFill>
              </a:rPr>
              <a:t>Propose innovative solutions for enhancing household E-waste management.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0" y="-53701"/>
            <a:ext cx="21386800" cy="4680000"/>
          </a:xfrm>
          <a:prstGeom prst="rect">
            <a:avLst/>
          </a:prstGeom>
          <a:gradFill>
            <a:gsLst>
              <a:gs pos="0">
                <a:srgbClr val="660000"/>
              </a:gs>
              <a:gs pos="80000">
                <a:srgbClr val="870000"/>
              </a:gs>
              <a:gs pos="100000">
                <a:srgbClr val="8A00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8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0" y="27190604"/>
            <a:ext cx="21206568" cy="3063909"/>
          </a:xfrm>
          <a:prstGeom prst="rect">
            <a:avLst/>
          </a:prstGeom>
          <a:gradFill>
            <a:gsLst>
              <a:gs pos="0">
                <a:srgbClr val="8B0000"/>
              </a:gs>
              <a:gs pos="20000">
                <a:srgbClr val="880000"/>
              </a:gs>
              <a:gs pos="100000">
                <a:srgbClr val="660000"/>
              </a:gs>
            </a:gsLst>
            <a:lin ang="5400000" scaled="0"/>
          </a:gradFill>
          <a:ln w="9525" cap="flat" cmpd="sng">
            <a:solidFill>
              <a:srgbClr val="7A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1900582" y="27344561"/>
            <a:ext cx="694530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Siti Noor </a:t>
            </a:r>
            <a:r>
              <a:rPr lang="en-MY" sz="3200" b="0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Shazilla</a:t>
            </a:r>
            <a:r>
              <a:rPr lang="en-MY" sz="32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Binti Zaki</a:t>
            </a:r>
            <a:endParaRPr lang="en-MY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2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GS 68349</a:t>
            </a:r>
            <a:endParaRPr lang="en-MY" dirty="0"/>
          </a:p>
        </p:txBody>
      </p:sp>
      <p:sp>
        <p:nvSpPr>
          <p:cNvPr id="91" name="Google Shape;91;p13"/>
          <p:cNvSpPr/>
          <p:nvPr/>
        </p:nvSpPr>
        <p:spPr>
          <a:xfrm>
            <a:off x="0" y="2036482"/>
            <a:ext cx="213868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2036482"/>
            <a:ext cx="213868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2036482"/>
            <a:ext cx="213868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0" y="1717607"/>
            <a:ext cx="2138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3" descr="upm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025" y="1862450"/>
            <a:ext cx="5143527" cy="2539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3"/>
          <p:cNvCxnSpPr/>
          <p:nvPr/>
        </p:nvCxnSpPr>
        <p:spPr>
          <a:xfrm>
            <a:off x="0" y="4626299"/>
            <a:ext cx="2138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13"/>
          <p:cNvSpPr/>
          <p:nvPr/>
        </p:nvSpPr>
        <p:spPr>
          <a:xfrm>
            <a:off x="5978500" y="1917182"/>
            <a:ext cx="15408300" cy="25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200" b="1" dirty="0">
                <a:solidFill>
                  <a:schemeClr val="lt1"/>
                </a:solidFill>
              </a:rPr>
              <a:t>INTEGRATING HOUSEHOLD E-WASTE WITH GENERATOR, COLLECTION CENTER AND RECOVERY FACILITIES FOR IMPROVEMENT OF SCHEDULED WASTE MANAGEMENT IN MALAYSIA</a:t>
            </a: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MASTER </a:t>
            </a:r>
            <a:r>
              <a:rPr lang="en-US" sz="2600" b="1" dirty="0">
                <a:solidFill>
                  <a:schemeClr val="lt1"/>
                </a:solidFill>
              </a:rPr>
              <a:t>IN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dirty="0">
                <a:solidFill>
                  <a:schemeClr val="lt1"/>
                </a:solidFill>
              </a:rPr>
              <a:t>ENVIRONMENTAL ENGINEERING (MEE)</a:t>
            </a: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of Chemical and Environmental Engineering, </a:t>
            </a:r>
            <a:r>
              <a:rPr lang="en-US" sz="2600" b="1" dirty="0">
                <a:solidFill>
                  <a:schemeClr val="lt1"/>
                </a:solidFill>
              </a:rPr>
              <a:t>Faculty of Engineering, UPM</a:t>
            </a:r>
            <a:endParaRPr sz="2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230290" y="9825583"/>
            <a:ext cx="20965196" cy="362260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92014" y="13181459"/>
            <a:ext cx="20991087" cy="1395444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180231" y="4633773"/>
            <a:ext cx="12236023" cy="610147"/>
          </a:xfrm>
          <a:prstGeom prst="rect">
            <a:avLst/>
          </a:prstGeom>
          <a:gradFill>
            <a:gsLst>
              <a:gs pos="0">
                <a:srgbClr val="FFAA7A"/>
              </a:gs>
              <a:gs pos="35000">
                <a:srgbClr val="FFC4A3"/>
              </a:gs>
              <a:gs pos="100000">
                <a:srgbClr val="FFE4D6"/>
              </a:gs>
            </a:gsLst>
            <a:lin ang="16200000" scaled="0"/>
          </a:gradFill>
          <a:ln w="9525" cap="flat" cmpd="sng">
            <a:solidFill>
              <a:srgbClr val="FC803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12418170" y="4627112"/>
            <a:ext cx="8775144" cy="618510"/>
          </a:xfrm>
          <a:prstGeom prst="rect">
            <a:avLst/>
          </a:prstGeom>
          <a:gradFill>
            <a:gsLst>
              <a:gs pos="0">
                <a:srgbClr val="FFAA7A"/>
              </a:gs>
              <a:gs pos="35000">
                <a:srgbClr val="FFC4A3"/>
              </a:gs>
              <a:gs pos="100000">
                <a:srgbClr val="FFE4D6"/>
              </a:gs>
            </a:gsLst>
            <a:lin ang="16200000" scaled="0"/>
          </a:gradFill>
          <a:ln w="9525" cap="flat" cmpd="sng">
            <a:solidFill>
              <a:srgbClr val="FC803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 dirty="0"/>
          </a:p>
        </p:txBody>
      </p:sp>
      <p:sp>
        <p:nvSpPr>
          <p:cNvPr id="104" name="Google Shape;104;p13"/>
          <p:cNvSpPr/>
          <p:nvPr/>
        </p:nvSpPr>
        <p:spPr>
          <a:xfrm>
            <a:off x="174701" y="13016980"/>
            <a:ext cx="21008400" cy="687096"/>
          </a:xfrm>
          <a:prstGeom prst="rect">
            <a:avLst/>
          </a:prstGeom>
          <a:gradFill>
            <a:gsLst>
              <a:gs pos="0">
                <a:srgbClr val="FFAA7A"/>
              </a:gs>
              <a:gs pos="35000">
                <a:srgbClr val="FFC4A3"/>
              </a:gs>
              <a:gs pos="100000">
                <a:srgbClr val="FFE4D6"/>
              </a:gs>
            </a:gsLst>
            <a:lin ang="16200000" scaled="0"/>
          </a:gradFill>
          <a:ln w="9525" cap="flat" cmpd="sng">
            <a:solidFill>
              <a:srgbClr val="FC803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 &amp; DISCUSSION</a:t>
            </a:r>
            <a:endParaRPr dirty="0"/>
          </a:p>
        </p:txBody>
      </p:sp>
      <p:sp>
        <p:nvSpPr>
          <p:cNvPr id="105" name="Google Shape;105;p13"/>
          <p:cNvSpPr/>
          <p:nvPr/>
        </p:nvSpPr>
        <p:spPr>
          <a:xfrm>
            <a:off x="192334" y="9499467"/>
            <a:ext cx="21000980" cy="631058"/>
          </a:xfrm>
          <a:prstGeom prst="rect">
            <a:avLst/>
          </a:prstGeom>
          <a:gradFill>
            <a:gsLst>
              <a:gs pos="0">
                <a:srgbClr val="FFAA7A"/>
              </a:gs>
              <a:gs pos="35000">
                <a:srgbClr val="FFC4A3"/>
              </a:gs>
              <a:gs pos="100000">
                <a:srgbClr val="FFE4D6"/>
              </a:gs>
            </a:gsLst>
            <a:lin ang="16200000" scaled="0"/>
          </a:gradFill>
          <a:ln w="9525" cap="flat" cmpd="sng">
            <a:solidFill>
              <a:srgbClr val="FC803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 dirty="0"/>
          </a:p>
        </p:txBody>
      </p:sp>
      <p:sp>
        <p:nvSpPr>
          <p:cNvPr id="119" name="Google Shape;119;p13"/>
          <p:cNvSpPr txBox="1"/>
          <p:nvPr/>
        </p:nvSpPr>
        <p:spPr>
          <a:xfrm>
            <a:off x="5487812" y="10817826"/>
            <a:ext cx="678879" cy="122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7632226" y="10732902"/>
            <a:ext cx="584506" cy="150104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192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13"/>
          <p:cNvSpPr txBox="1"/>
          <p:nvPr/>
        </p:nvSpPr>
        <p:spPr>
          <a:xfrm>
            <a:off x="12849822" y="10910736"/>
            <a:ext cx="857185" cy="90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17787481" y="10817560"/>
            <a:ext cx="639125" cy="108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3"/>
          <p:cNvSpPr/>
          <p:nvPr/>
        </p:nvSpPr>
        <p:spPr>
          <a:xfrm>
            <a:off x="168547" y="25188468"/>
            <a:ext cx="18640263" cy="19687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MY" sz="2400" dirty="0">
                <a:solidFill>
                  <a:schemeClr val="dk1"/>
                </a:solidFill>
              </a:rPr>
              <a:t>The study highlights moderate public awareness of the environmental impacts of e-waste with significant knowledge gaps about Malaysia's regulatory framework and formal collection </a:t>
            </a:r>
            <a:r>
              <a:rPr lang="en-MY" sz="2400" dirty="0" err="1">
                <a:solidFill>
                  <a:schemeClr val="dk1"/>
                </a:solidFill>
              </a:rPr>
              <a:t>centers</a:t>
            </a:r>
            <a:r>
              <a:rPr lang="en-MY" sz="2400" dirty="0">
                <a:solidFill>
                  <a:schemeClr val="dk1"/>
                </a:solidFill>
              </a:rPr>
              <a:t>. By assessing disposal patterns, operational challenges and the effectiveness of awareness campaigns, the study provides actionable insights for improving public awareness, strengthening regulatory enforcement and upgrading infrastructure to create a more sustainable and efficient e-waste management system in Malaysia.</a:t>
            </a:r>
            <a:endParaRPr lang="en-MY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401582" y="18418593"/>
            <a:ext cx="6954103" cy="436129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B29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MY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Figure 1: Various disposal methods by respondents</a:t>
            </a:r>
            <a:endParaRPr lang="en-MY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Google Shape;166;p13"/>
          <p:cNvSpPr txBox="1"/>
          <p:nvPr/>
        </p:nvSpPr>
        <p:spPr>
          <a:xfrm>
            <a:off x="-1390510" y="27263929"/>
            <a:ext cx="1037734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Assoc. Prof. Ir. Dr. Shamsul Izhar Bin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Siajam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PhD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Senior Lecturer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7321D7-279F-B8B9-6331-2B7CEF2FD602}"/>
              </a:ext>
            </a:extLst>
          </p:cNvPr>
          <p:cNvGrpSpPr/>
          <p:nvPr/>
        </p:nvGrpSpPr>
        <p:grpSpPr>
          <a:xfrm>
            <a:off x="8286970" y="10151008"/>
            <a:ext cx="3091056" cy="2752834"/>
            <a:chOff x="14594608" y="9664071"/>
            <a:chExt cx="3846507" cy="2645146"/>
          </a:xfrm>
        </p:grpSpPr>
        <p:sp>
          <p:nvSpPr>
            <p:cNvPr id="124" name="Google Shape;124;p13"/>
            <p:cNvSpPr/>
            <p:nvPr/>
          </p:nvSpPr>
          <p:spPr>
            <a:xfrm>
              <a:off x="14594608" y="9664071"/>
              <a:ext cx="3846507" cy="264514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38100" cap="flat" cmpd="sng">
              <a:solidFill>
                <a:srgbClr val="6E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39F2354-8E9C-2FE2-4547-A5221DAFC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31328" y="9884846"/>
              <a:ext cx="1696342" cy="2113621"/>
            </a:xfrm>
            <a:prstGeom prst="rect">
              <a:avLst/>
            </a:prstGeom>
          </p:spPr>
        </p:pic>
        <p:sp>
          <p:nvSpPr>
            <p:cNvPr id="125" name="Google Shape;125;p13"/>
            <p:cNvSpPr txBox="1"/>
            <p:nvPr/>
          </p:nvSpPr>
          <p:spPr>
            <a:xfrm>
              <a:off x="15935391" y="10201102"/>
              <a:ext cx="2391790" cy="1671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2400" b="1" dirty="0">
                  <a:solidFill>
                    <a:schemeClr val="tx1"/>
                  </a:solidFill>
                  <a:latin typeface="+mn-lt"/>
                </a:rPr>
                <a:t>Statistical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2400" b="1" dirty="0">
                  <a:solidFill>
                    <a:schemeClr val="tx1"/>
                  </a:solidFill>
                  <a:latin typeface="+mn-lt"/>
                </a:rPr>
                <a:t>Analysis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GB" sz="2400" b="1" dirty="0">
                  <a:latin typeface="+mn-lt"/>
                  <a:ea typeface="Times New Roman" panose="02020603050405020304" pitchFamily="18" charset="0"/>
                </a:rPr>
                <a:t>(</a:t>
              </a:r>
              <a:r>
                <a:rPr lang="en-GB" sz="2400" b="1" kern="0" dirty="0">
                  <a:effectLst/>
                  <a:latin typeface="+mn-lt"/>
                  <a:ea typeface="Times New Roman" panose="02020603050405020304" pitchFamily="18" charset="0"/>
                </a:rPr>
                <a:t>IBM SPSS version 25) </a:t>
              </a:r>
              <a:endParaRPr sz="24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0" name="Google Shape;159;p13">
            <a:extLst>
              <a:ext uri="{FF2B5EF4-FFF2-40B4-BE49-F238E27FC236}">
                <a16:creationId xmlns:a16="http://schemas.microsoft.com/office/drawing/2014/main" id="{9DA90459-75AF-C431-2955-676C994F5F01}"/>
              </a:ext>
            </a:extLst>
          </p:cNvPr>
          <p:cNvSpPr/>
          <p:nvPr/>
        </p:nvSpPr>
        <p:spPr>
          <a:xfrm>
            <a:off x="17650092" y="20502687"/>
            <a:ext cx="3412371" cy="460828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B29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8: Total perception score for e-waste management challenges</a:t>
            </a:r>
            <a:endParaRPr dirty="0"/>
          </a:p>
        </p:txBody>
      </p:sp>
      <p:sp>
        <p:nvSpPr>
          <p:cNvPr id="31" name="Google Shape;159;p13">
            <a:extLst>
              <a:ext uri="{FF2B5EF4-FFF2-40B4-BE49-F238E27FC236}">
                <a16:creationId xmlns:a16="http://schemas.microsoft.com/office/drawing/2014/main" id="{C4ECE8CB-4B9F-1BDA-97A8-A9FCFBC0F419}"/>
              </a:ext>
            </a:extLst>
          </p:cNvPr>
          <p:cNvSpPr/>
          <p:nvPr/>
        </p:nvSpPr>
        <p:spPr>
          <a:xfrm>
            <a:off x="7482545" y="23936270"/>
            <a:ext cx="6460687" cy="843523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B29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4: Correlation Between Income Level  and Disposal Methods</a:t>
            </a:r>
            <a:endParaRPr dirty="0"/>
          </a:p>
        </p:txBody>
      </p:sp>
      <p:sp>
        <p:nvSpPr>
          <p:cNvPr id="34" name="Google Shape;159;p13">
            <a:extLst>
              <a:ext uri="{FF2B5EF4-FFF2-40B4-BE49-F238E27FC236}">
                <a16:creationId xmlns:a16="http://schemas.microsoft.com/office/drawing/2014/main" id="{1430ED67-A6BD-9819-AE94-370AFE2C9589}"/>
              </a:ext>
            </a:extLst>
          </p:cNvPr>
          <p:cNvSpPr/>
          <p:nvPr/>
        </p:nvSpPr>
        <p:spPr>
          <a:xfrm>
            <a:off x="375136" y="23864264"/>
            <a:ext cx="6992234" cy="915529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B29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3: Correlation Between Knowledge About Electronic Waste and Disposal Methods</a:t>
            </a:r>
            <a:endParaRPr dirty="0"/>
          </a:p>
        </p:txBody>
      </p:sp>
      <p:pic>
        <p:nvPicPr>
          <p:cNvPr id="9" name="Google Shape;367;p7">
            <a:extLst>
              <a:ext uri="{FF2B5EF4-FFF2-40B4-BE49-F238E27FC236}">
                <a16:creationId xmlns:a16="http://schemas.microsoft.com/office/drawing/2014/main" id="{A5B39A6D-1D86-7086-90DD-1B88C75358A8}"/>
              </a:ext>
            </a:extLst>
          </p:cNvPr>
          <p:cNvPicPr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50" y="5316312"/>
            <a:ext cx="7191819" cy="410595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2084DA68-9B6A-1099-86FC-A37630412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754219"/>
              </p:ext>
            </p:extLst>
          </p:nvPr>
        </p:nvGraphicFramePr>
        <p:xfrm>
          <a:off x="275285" y="9960233"/>
          <a:ext cx="7191819" cy="265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82F39FF5-6359-8AF9-F678-A2DDF9B0D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04031"/>
              </p:ext>
            </p:extLst>
          </p:nvPr>
        </p:nvGraphicFramePr>
        <p:xfrm>
          <a:off x="12063405" y="10140250"/>
          <a:ext cx="4677934" cy="277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3" name="Google Shape;122;p13">
            <a:extLst>
              <a:ext uri="{FF2B5EF4-FFF2-40B4-BE49-F238E27FC236}">
                <a16:creationId xmlns:a16="http://schemas.microsoft.com/office/drawing/2014/main" id="{0639CD53-9B33-AA96-26AB-3258DECD2A87}"/>
              </a:ext>
            </a:extLst>
          </p:cNvPr>
          <p:cNvSpPr/>
          <p:nvPr/>
        </p:nvSpPr>
        <p:spPr>
          <a:xfrm>
            <a:off x="16624070" y="10699062"/>
            <a:ext cx="584506" cy="150104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192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122;p13">
            <a:extLst>
              <a:ext uri="{FF2B5EF4-FFF2-40B4-BE49-F238E27FC236}">
                <a16:creationId xmlns:a16="http://schemas.microsoft.com/office/drawing/2014/main" id="{A2B4A471-9EF9-BD06-7362-92B473E0F33F}"/>
              </a:ext>
            </a:extLst>
          </p:cNvPr>
          <p:cNvSpPr/>
          <p:nvPr/>
        </p:nvSpPr>
        <p:spPr>
          <a:xfrm>
            <a:off x="11551184" y="10709973"/>
            <a:ext cx="584506" cy="1501047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192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BDFDD-F444-D144-F79D-E28B05499F6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3613" r="2947" b="8961"/>
          <a:stretch/>
        </p:blipFill>
        <p:spPr bwMode="auto">
          <a:xfrm>
            <a:off x="7331809" y="5295622"/>
            <a:ext cx="5084445" cy="4131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83C781-AE30-1915-88BC-1E355A2212C0}"/>
              </a:ext>
            </a:extLst>
          </p:cNvPr>
          <p:cNvCxnSpPr>
            <a:cxnSpLocks/>
          </p:cNvCxnSpPr>
          <p:nvPr/>
        </p:nvCxnSpPr>
        <p:spPr>
          <a:xfrm flipV="1">
            <a:off x="4031310" y="6102625"/>
            <a:ext cx="2834640" cy="21978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7520E318-8674-94FA-7BEA-E8085B4D392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1587" t="6883" r="1161" b="12464"/>
          <a:stretch/>
        </p:blipFill>
        <p:spPr>
          <a:xfrm>
            <a:off x="18790825" y="25461794"/>
            <a:ext cx="2427428" cy="3251600"/>
          </a:xfrm>
          <a:prstGeom prst="rect">
            <a:avLst/>
          </a:prstGeom>
        </p:spPr>
      </p:pic>
      <p:sp>
        <p:nvSpPr>
          <p:cNvPr id="106" name="Google Shape;106;p13"/>
          <p:cNvSpPr/>
          <p:nvPr/>
        </p:nvSpPr>
        <p:spPr>
          <a:xfrm>
            <a:off x="180232" y="24858103"/>
            <a:ext cx="21014554" cy="580720"/>
          </a:xfrm>
          <a:prstGeom prst="rect">
            <a:avLst/>
          </a:prstGeom>
          <a:gradFill>
            <a:gsLst>
              <a:gs pos="0">
                <a:srgbClr val="FFAA7A"/>
              </a:gs>
              <a:gs pos="35000">
                <a:srgbClr val="FFC4A3"/>
              </a:gs>
              <a:gs pos="100000">
                <a:srgbClr val="FFE4D6"/>
              </a:gs>
            </a:gsLst>
            <a:lin ang="16200000" scaled="0"/>
          </a:gradFill>
          <a:ln w="9525" cap="flat" cmpd="sng">
            <a:solidFill>
              <a:srgbClr val="FC803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AA039B5-3EF5-2D44-29B6-1B157E6FE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24663"/>
              </p:ext>
            </p:extLst>
          </p:nvPr>
        </p:nvGraphicFramePr>
        <p:xfrm>
          <a:off x="368613" y="13705450"/>
          <a:ext cx="7848119" cy="471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1E57F0A-9F5A-64AA-DA9B-4C10E5281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326628"/>
              </p:ext>
            </p:extLst>
          </p:nvPr>
        </p:nvGraphicFramePr>
        <p:xfrm>
          <a:off x="8216732" y="13690042"/>
          <a:ext cx="5696288" cy="483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2" name="Google Shape;159;p13">
            <a:extLst>
              <a:ext uri="{FF2B5EF4-FFF2-40B4-BE49-F238E27FC236}">
                <a16:creationId xmlns:a16="http://schemas.microsoft.com/office/drawing/2014/main" id="{C6A37C2B-6D21-E170-1723-6FE392E38031}"/>
              </a:ext>
            </a:extLst>
          </p:cNvPr>
          <p:cNvSpPr/>
          <p:nvPr/>
        </p:nvSpPr>
        <p:spPr>
          <a:xfrm>
            <a:off x="7482545" y="18443761"/>
            <a:ext cx="6520254" cy="438753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B29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Figure 2: Percentage of disposal e-waste to the collector</a:t>
            </a:r>
            <a:endParaRPr lang="en-MY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1D10936-D8C7-E1C0-CF1F-F2D5632A00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452820"/>
              </p:ext>
            </p:extLst>
          </p:nvPr>
        </p:nvGraphicFramePr>
        <p:xfrm>
          <a:off x="7482545" y="19034186"/>
          <a:ext cx="6430475" cy="491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B6CE61FD-9A70-A440-95B8-CC24ABDB71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310848"/>
              </p:ext>
            </p:extLst>
          </p:nvPr>
        </p:nvGraphicFramePr>
        <p:xfrm>
          <a:off x="430967" y="19034186"/>
          <a:ext cx="6915986" cy="491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38" name="Google Shape;159;p13">
            <a:extLst>
              <a:ext uri="{FF2B5EF4-FFF2-40B4-BE49-F238E27FC236}">
                <a16:creationId xmlns:a16="http://schemas.microsoft.com/office/drawing/2014/main" id="{2400A781-310D-D450-3A75-99DB0571E34E}"/>
              </a:ext>
            </a:extLst>
          </p:cNvPr>
          <p:cNvSpPr/>
          <p:nvPr/>
        </p:nvSpPr>
        <p:spPr>
          <a:xfrm>
            <a:off x="17631941" y="16660739"/>
            <a:ext cx="3480971" cy="616566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B29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6: Total perception score for collection and handling procedures</a:t>
            </a:r>
            <a:endParaRPr dirty="0"/>
          </a:p>
        </p:txBody>
      </p:sp>
      <p:sp>
        <p:nvSpPr>
          <p:cNvPr id="39" name="Google Shape;159;p13">
            <a:extLst>
              <a:ext uri="{FF2B5EF4-FFF2-40B4-BE49-F238E27FC236}">
                <a16:creationId xmlns:a16="http://schemas.microsoft.com/office/drawing/2014/main" id="{19F61C9F-FE39-9A2F-80BD-90C0C6F61447}"/>
              </a:ext>
            </a:extLst>
          </p:cNvPr>
          <p:cNvSpPr/>
          <p:nvPr/>
        </p:nvSpPr>
        <p:spPr>
          <a:xfrm>
            <a:off x="13988017" y="20516713"/>
            <a:ext cx="3385616" cy="460828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B29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7: Total perception score for public engagement and participation</a:t>
            </a:r>
            <a:endParaRPr dirty="0"/>
          </a:p>
        </p:txBody>
      </p:sp>
      <p:sp>
        <p:nvSpPr>
          <p:cNvPr id="41" name="Google Shape;159;p13">
            <a:extLst>
              <a:ext uri="{FF2B5EF4-FFF2-40B4-BE49-F238E27FC236}">
                <a16:creationId xmlns:a16="http://schemas.microsoft.com/office/drawing/2014/main" id="{5052E6FB-832F-9344-6C5C-A3C7AC2A6CB9}"/>
              </a:ext>
            </a:extLst>
          </p:cNvPr>
          <p:cNvSpPr/>
          <p:nvPr/>
        </p:nvSpPr>
        <p:spPr>
          <a:xfrm>
            <a:off x="14018871" y="16689635"/>
            <a:ext cx="3338693" cy="616566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B29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5: Total perception score for awareness and understanding of e-waste regulations</a:t>
            </a:r>
            <a:endParaRPr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C4E4456-3D00-0898-7136-B6F1F96EBF8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204" b="7915"/>
          <a:stretch/>
        </p:blipFill>
        <p:spPr bwMode="auto">
          <a:xfrm>
            <a:off x="17645182" y="13685648"/>
            <a:ext cx="3467731" cy="292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91FF9B-25E6-2CE1-4CE4-FFC83176B8C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90" b="7513"/>
          <a:stretch/>
        </p:blipFill>
        <p:spPr bwMode="auto">
          <a:xfrm>
            <a:off x="13988017" y="13694248"/>
            <a:ext cx="3369547" cy="2979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74EFE19-24B6-6EFD-E4B7-3151BC7CBF8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5" t="10318" r="13735" b="81606"/>
          <a:stretch/>
        </p:blipFill>
        <p:spPr bwMode="auto">
          <a:xfrm>
            <a:off x="14481320" y="14236476"/>
            <a:ext cx="821803" cy="46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9EF5CED-A803-1D41-B535-AA527399DA9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7" b="8975"/>
          <a:stretch/>
        </p:blipFill>
        <p:spPr bwMode="auto">
          <a:xfrm>
            <a:off x="14002800" y="17511496"/>
            <a:ext cx="3370833" cy="297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0F5F4CC-644B-4C3B-12A5-E77A964963A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7" b="8975"/>
          <a:stretch/>
        </p:blipFill>
        <p:spPr bwMode="auto">
          <a:xfrm>
            <a:off x="17666774" y="17523086"/>
            <a:ext cx="3395689" cy="296007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159;p13">
            <a:extLst>
              <a:ext uri="{FF2B5EF4-FFF2-40B4-BE49-F238E27FC236}">
                <a16:creationId xmlns:a16="http://schemas.microsoft.com/office/drawing/2014/main" id="{BF5732D8-C5C7-8697-FAC9-E1BAB8EA19E8}"/>
              </a:ext>
            </a:extLst>
          </p:cNvPr>
          <p:cNvSpPr/>
          <p:nvPr/>
        </p:nvSpPr>
        <p:spPr>
          <a:xfrm>
            <a:off x="14002800" y="24390631"/>
            <a:ext cx="7148880" cy="415983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B29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</a:t>
            </a:r>
            <a:r>
              <a:rPr lang="en-US" dirty="0">
                <a:solidFill>
                  <a:schemeClr val="dk1"/>
                </a:solidFill>
              </a:rPr>
              <a:t>9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Integrating system with ESWIS and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MyEwaste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2F3CA33-EB44-830D-6FAA-C16E4956F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34138"/>
              </p:ext>
            </p:extLst>
          </p:nvPr>
        </p:nvGraphicFramePr>
        <p:xfrm>
          <a:off x="17611375" y="10144552"/>
          <a:ext cx="3310423" cy="273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D78AA4B-312E-B933-A70B-19F23A27F188}"/>
              </a:ext>
            </a:extLst>
          </p:cNvPr>
          <p:cNvSpPr/>
          <p:nvPr/>
        </p:nvSpPr>
        <p:spPr>
          <a:xfrm>
            <a:off x="8276366" y="14210084"/>
            <a:ext cx="5527762" cy="3895873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F9476E59-58A3-3280-9062-B9E66699993F}"/>
              </a:ext>
            </a:extLst>
          </p:cNvPr>
          <p:cNvCxnSpPr>
            <a:cxnSpLocks/>
          </p:cNvCxnSpPr>
          <p:nvPr/>
        </p:nvCxnSpPr>
        <p:spPr>
          <a:xfrm flipV="1">
            <a:off x="6400800" y="16327044"/>
            <a:ext cx="1792465" cy="416568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9DA5AA6-250E-FD2A-7EEE-0230A265B5D9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 l="6792" t="8511" r="16839" b="29682"/>
          <a:stretch/>
        </p:blipFill>
        <p:spPr>
          <a:xfrm>
            <a:off x="18267225" y="14294042"/>
            <a:ext cx="892313" cy="321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1396B5-0B96-54AA-2C14-62588A27EEC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438216" y="18294620"/>
            <a:ext cx="914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4954B2-4E91-CF96-5748-D9FF7884DEA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8107424" y="18271477"/>
            <a:ext cx="863600" cy="355600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BC1FB64-7118-BF14-DDFD-6631BA1BF17F}"/>
              </a:ext>
            </a:extLst>
          </p:cNvPr>
          <p:cNvGrpSpPr/>
          <p:nvPr/>
        </p:nvGrpSpPr>
        <p:grpSpPr>
          <a:xfrm>
            <a:off x="13943232" y="21164951"/>
            <a:ext cx="7239869" cy="3375784"/>
            <a:chOff x="421120" y="3644899"/>
            <a:chExt cx="6774972" cy="2513982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AB728C83-2D31-DBC8-74F1-259B69EB3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/>
            <a:srcRect l="26666" t="29513" r="59411" b="26839"/>
            <a:stretch/>
          </p:blipFill>
          <p:spPr>
            <a:xfrm>
              <a:off x="1400514" y="3644900"/>
              <a:ext cx="930060" cy="1934633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C58B1B6E-1B81-2FE6-304D-82593941D7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/>
            <a:srcRect l="8935" t="29513" r="74145" b="26839"/>
            <a:stretch/>
          </p:blipFill>
          <p:spPr>
            <a:xfrm>
              <a:off x="6065790" y="3648462"/>
              <a:ext cx="1130302" cy="1934633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6591D3F8-A45C-5F53-2499-4E1EA74C3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/>
            <a:srcRect l="76100" t="29513" r="9798" b="26839"/>
            <a:stretch/>
          </p:blipFill>
          <p:spPr>
            <a:xfrm>
              <a:off x="5162719" y="3648462"/>
              <a:ext cx="942072" cy="1934633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F4E42E6-89B5-D04C-FA97-2DEEC8CB47EC}"/>
                </a:ext>
              </a:extLst>
            </p:cNvPr>
            <p:cNvSpPr txBox="1"/>
            <p:nvPr/>
          </p:nvSpPr>
          <p:spPr>
            <a:xfrm>
              <a:off x="428452" y="5579532"/>
              <a:ext cx="1005017" cy="452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Step 1 :</a:t>
              </a:r>
            </a:p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Install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MyEWaste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EC6028E-7D81-875A-F7F5-7A69202B99EE}"/>
                </a:ext>
              </a:extLst>
            </p:cNvPr>
            <p:cNvSpPr txBox="1"/>
            <p:nvPr/>
          </p:nvSpPr>
          <p:spPr>
            <a:xfrm>
              <a:off x="5220084" y="5594481"/>
              <a:ext cx="1005017" cy="452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Step 6 :</a:t>
              </a:r>
            </a:p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Submit Your Application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7665355-4E2F-4BF9-CA9E-FF19DCF75C6E}"/>
                </a:ext>
              </a:extLst>
            </p:cNvPr>
            <p:cNvSpPr txBox="1"/>
            <p:nvPr/>
          </p:nvSpPr>
          <p:spPr>
            <a:xfrm>
              <a:off x="4274448" y="5575992"/>
              <a:ext cx="1005017" cy="452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Step 5 :</a:t>
              </a:r>
            </a:p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Choose Nearby Collection Center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028973C-CD02-F511-5DF4-F82F7873046E}"/>
                </a:ext>
              </a:extLst>
            </p:cNvPr>
            <p:cNvSpPr txBox="1"/>
            <p:nvPr/>
          </p:nvSpPr>
          <p:spPr>
            <a:xfrm>
              <a:off x="3280554" y="5579532"/>
              <a:ext cx="1005017" cy="57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Step 4 :</a:t>
              </a:r>
            </a:p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Record the </a:t>
              </a:r>
            </a:p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E-Waste Generated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73EEAC0-39B0-E77C-1A47-C37A7F0C5F2F}"/>
                </a:ext>
              </a:extLst>
            </p:cNvPr>
            <p:cNvSpPr txBox="1"/>
            <p:nvPr/>
          </p:nvSpPr>
          <p:spPr>
            <a:xfrm>
              <a:off x="2370960" y="5581125"/>
              <a:ext cx="590151" cy="452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Step 3 :</a:t>
              </a:r>
            </a:p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“Choose Items”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0EC1419-76FA-D01F-106A-26B64DC052EB}"/>
                </a:ext>
              </a:extLst>
            </p:cNvPr>
            <p:cNvSpPr txBox="1"/>
            <p:nvPr/>
          </p:nvSpPr>
          <p:spPr>
            <a:xfrm>
              <a:off x="1453293" y="5579533"/>
              <a:ext cx="795866" cy="57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Step 2 :</a:t>
              </a:r>
            </a:p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Click “ESWIS Module”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47D9A04-8BED-3D7E-2D9B-A510C13EEB5D}"/>
                </a:ext>
              </a:extLst>
            </p:cNvPr>
            <p:cNvSpPr txBox="1"/>
            <p:nvPr/>
          </p:nvSpPr>
          <p:spPr>
            <a:xfrm>
              <a:off x="6143733" y="5583423"/>
              <a:ext cx="1005017" cy="57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Step 7:</a:t>
              </a:r>
            </a:p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User can check approval status, report &amp; rewards</a:t>
              </a: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8E242BF2-28C1-8C2C-7709-93EC8839A5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t="12857" r="81724" b="21871"/>
            <a:stretch/>
          </p:blipFill>
          <p:spPr>
            <a:xfrm>
              <a:off x="6151143" y="3826934"/>
              <a:ext cx="837729" cy="1564762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AD7F08F-5A99-5AAF-9AC2-D87B1A39A7AB}"/>
                </a:ext>
              </a:extLst>
            </p:cNvPr>
            <p:cNvSpPr txBox="1"/>
            <p:nvPr/>
          </p:nvSpPr>
          <p:spPr>
            <a:xfrm>
              <a:off x="6312011" y="4894375"/>
              <a:ext cx="676861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747474"/>
                  </a:solidFill>
                </a:rPr>
                <a:t>Approval Status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8D70F61-A421-43BE-5D74-CB81FDBBD64C}"/>
                </a:ext>
              </a:extLst>
            </p:cNvPr>
            <p:cNvSpPr txBox="1"/>
            <p:nvPr/>
          </p:nvSpPr>
          <p:spPr>
            <a:xfrm>
              <a:off x="6320473" y="5046776"/>
              <a:ext cx="656095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747474"/>
                  </a:solidFill>
                </a:rPr>
                <a:t>Report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9154830-87D4-C5A1-C9ED-1DAC37D1B1F3}"/>
                </a:ext>
              </a:extLst>
            </p:cNvPr>
            <p:cNvSpPr txBox="1"/>
            <p:nvPr/>
          </p:nvSpPr>
          <p:spPr>
            <a:xfrm>
              <a:off x="6308174" y="5206072"/>
              <a:ext cx="676861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747474"/>
                  </a:solidFill>
                </a:rPr>
                <a:t>Rewards</a:t>
              </a:r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8FEF1BC-7712-3032-4E27-C01F1B613DA5}"/>
                </a:ext>
              </a:extLst>
            </p:cNvPr>
            <p:cNvGrpSpPr/>
            <p:nvPr/>
          </p:nvGrpSpPr>
          <p:grpSpPr>
            <a:xfrm>
              <a:off x="1475504" y="4316043"/>
              <a:ext cx="821676" cy="286939"/>
              <a:chOff x="1475504" y="4316043"/>
              <a:chExt cx="821676" cy="286939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C71A5BC7-DA27-3934-7A96-56AE2C79021F}"/>
                  </a:ext>
                </a:extLst>
              </p:cNvPr>
              <p:cNvSpPr/>
              <p:nvPr/>
            </p:nvSpPr>
            <p:spPr>
              <a:xfrm>
                <a:off x="1479035" y="4316043"/>
                <a:ext cx="799353" cy="241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91C61F9A-BF0C-B8DE-ECD8-B85138164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rcRect l="12785" t="26896" r="72500" b="65663"/>
              <a:stretch/>
            </p:blipFill>
            <p:spPr>
              <a:xfrm>
                <a:off x="1475504" y="4319679"/>
                <a:ext cx="156326" cy="241679"/>
              </a:xfrm>
              <a:prstGeom prst="rect">
                <a:avLst/>
              </a:prstGeom>
            </p:spPr>
          </p:pic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434BB326-2B55-DAAA-F3EB-B30AE6E44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rcRect l="35000" t="27036" r="32500" b="65521"/>
              <a:stretch/>
            </p:blipFill>
            <p:spPr>
              <a:xfrm>
                <a:off x="1601436" y="4323167"/>
                <a:ext cx="335483" cy="241679"/>
              </a:xfrm>
              <a:prstGeom prst="rect">
                <a:avLst/>
              </a:prstGeom>
            </p:spPr>
          </p:pic>
          <p:pic>
            <p:nvPicPr>
              <p:cNvPr id="168" name="Picture 167">
                <a:extLst>
                  <a:ext uri="{FF2B5EF4-FFF2-40B4-BE49-F238E27FC236}">
                    <a16:creationId xmlns:a16="http://schemas.microsoft.com/office/drawing/2014/main" id="{F52E6130-5C04-9638-939C-E7F50B4A55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rcRect l="72500" t="26863" r="14716" b="65695"/>
              <a:stretch/>
            </p:blipFill>
            <p:spPr>
              <a:xfrm>
                <a:off x="1892159" y="4323167"/>
                <a:ext cx="135819" cy="241679"/>
              </a:xfrm>
              <a:prstGeom prst="rect">
                <a:avLst/>
              </a:prstGeom>
            </p:spPr>
          </p:pic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A80CCF4-0F34-607A-EDF0-F013C634B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7762" y="4344204"/>
                <a:ext cx="63899" cy="139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BEF2C5BC-9A8B-29FE-EBE5-E5F0CF544AA3}"/>
                  </a:ext>
                </a:extLst>
              </p:cNvPr>
              <p:cNvSpPr txBox="1"/>
              <p:nvPr/>
            </p:nvSpPr>
            <p:spPr>
              <a:xfrm>
                <a:off x="1981740" y="4464483"/>
                <a:ext cx="315440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" dirty="0"/>
                  <a:t>Disposal</a:t>
                </a:r>
              </a:p>
            </p:txBody>
          </p:sp>
        </p:grp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C1BE52F3-86DB-D3C6-0D52-8BAF727C1F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t="14705" b="57626"/>
            <a:stretch/>
          </p:blipFill>
          <p:spPr>
            <a:xfrm>
              <a:off x="1459051" y="4575272"/>
              <a:ext cx="812801" cy="66865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A8FFEDB-9718-0472-A94B-B2E6A891EFB6}"/>
                </a:ext>
              </a:extLst>
            </p:cNvPr>
            <p:cNvSpPr/>
            <p:nvPr/>
          </p:nvSpPr>
          <p:spPr>
            <a:xfrm>
              <a:off x="5251145" y="3826934"/>
              <a:ext cx="783741" cy="141699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id="{5789F944-C461-E663-9946-5A970A16EC70}"/>
                </a:ext>
              </a:extLst>
            </p:cNvPr>
            <p:cNvSpPr/>
            <p:nvPr/>
          </p:nvSpPr>
          <p:spPr>
            <a:xfrm>
              <a:off x="5263817" y="3781648"/>
              <a:ext cx="788317" cy="1343303"/>
            </a:xfrm>
            <a:custGeom>
              <a:avLst/>
              <a:gdLst/>
              <a:ahLst/>
              <a:cxnLst/>
              <a:rect l="l" t="t" r="r" b="b"/>
              <a:pathLst>
                <a:path w="9503268" h="7719261">
                  <a:moveTo>
                    <a:pt x="0" y="0"/>
                  </a:moveTo>
                  <a:lnTo>
                    <a:pt x="9503267" y="0"/>
                  </a:lnTo>
                  <a:lnTo>
                    <a:pt x="9503267" y="7719260"/>
                  </a:lnTo>
                  <a:lnTo>
                    <a:pt x="0" y="7719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/>
              <a:stretch>
                <a:fillRect/>
              </a:stretch>
            </a:blipFill>
          </p:spPr>
          <p:txBody>
            <a:bodyPr/>
            <a:lstStyle/>
            <a:p>
              <a:endParaRPr lang="en-MY" sz="1200"/>
            </a:p>
          </p:txBody>
        </p: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D56A982F-962F-B63D-2A08-157658384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/>
            <a:srcRect l="26181" t="10260" b="-1"/>
            <a:stretch/>
          </p:blipFill>
          <p:spPr>
            <a:xfrm>
              <a:off x="5243740" y="5063652"/>
              <a:ext cx="804802" cy="32250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4033EE95-B0D0-C19B-D864-9920576D1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837473B0-CC2E-450A-ABE3-18F120FF3D39}">
                  <a1611:picAttrSrcUrl xmlns:a1611="http://schemas.microsoft.com/office/drawing/2016/11/main" r:id="rId42"/>
                </a:ext>
              </a:extLst>
            </a:blip>
            <a:stretch>
              <a:fillRect/>
            </a:stretch>
          </p:blipFill>
          <p:spPr>
            <a:xfrm rot="3696909">
              <a:off x="1907898" y="4477530"/>
              <a:ext cx="265989" cy="202460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06B1D204-CBDB-27F7-4F39-12F2EC039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837473B0-CC2E-450A-ABE3-18F120FF3D39}">
                  <a1611:picAttrSrcUrl xmlns:a1611="http://schemas.microsoft.com/office/drawing/2016/11/main" r:id="rId42"/>
                </a:ext>
              </a:extLst>
            </a:blip>
            <a:stretch>
              <a:fillRect/>
            </a:stretch>
          </p:blipFill>
          <p:spPr>
            <a:xfrm rot="3696909">
              <a:off x="5642417" y="5200969"/>
              <a:ext cx="265989" cy="202460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B67B7B44-F005-795D-EBE7-8CF3B7C8D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837473B0-CC2E-450A-ABE3-18F120FF3D39}">
                  <a1611:picAttrSrcUrl xmlns:a1611="http://schemas.microsoft.com/office/drawing/2016/11/main" r:id="rId42"/>
                </a:ext>
              </a:extLst>
            </a:blip>
            <a:stretch>
              <a:fillRect/>
            </a:stretch>
          </p:blipFill>
          <p:spPr>
            <a:xfrm rot="20559500">
              <a:off x="6620581" y="5194471"/>
              <a:ext cx="265989" cy="202460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3592BE5A-F6E4-9BD9-7A82-3A94BCA61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/>
            <a:srcRect l="9272" t="29513" r="76115" b="26839"/>
            <a:stretch/>
          </p:blipFill>
          <p:spPr>
            <a:xfrm>
              <a:off x="421120" y="3644899"/>
              <a:ext cx="976184" cy="1934633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B9BB4857-E1FD-C541-B561-C547C2A60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/>
            <a:srcRect l="43104" t="29272" r="42010" b="27080"/>
            <a:stretch/>
          </p:blipFill>
          <p:spPr>
            <a:xfrm>
              <a:off x="2271856" y="3645026"/>
              <a:ext cx="994389" cy="1934633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61607972-2997-AB0F-0A8F-F68BA44B4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/>
            <a:srcRect l="59986" t="29513" r="24969" b="26839"/>
            <a:stretch/>
          </p:blipFill>
          <p:spPr>
            <a:xfrm>
              <a:off x="4208454" y="3648691"/>
              <a:ext cx="1005017" cy="1934633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22ECFA12-9F58-8CAA-0518-E440C2ACD9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3"/>
            <a:srcRect l="2911" t="6362" r="6587" b="27121"/>
            <a:stretch/>
          </p:blipFill>
          <p:spPr>
            <a:xfrm>
              <a:off x="2369246" y="3817184"/>
              <a:ext cx="858454" cy="1560548"/>
            </a:xfrm>
            <a:prstGeom prst="rect">
              <a:avLst/>
            </a:prstGeom>
          </p:spPr>
        </p:pic>
        <p:pic>
          <p:nvPicPr>
            <p:cNvPr id="160" name="Picture 6">
              <a:extLst>
                <a:ext uri="{FF2B5EF4-FFF2-40B4-BE49-F238E27FC236}">
                  <a16:creationId xmlns:a16="http://schemas.microsoft.com/office/drawing/2014/main" id="{0F345B77-AA0E-676F-FD2F-3B8755E216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" t="22778" r="4632" b="6050"/>
            <a:stretch/>
          </p:blipFill>
          <p:spPr bwMode="auto">
            <a:xfrm>
              <a:off x="2389517" y="4550163"/>
              <a:ext cx="823259" cy="85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A58A2C7F-21F2-79CC-16A6-E5A31DE4A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/>
            <a:srcRect l="59986" t="29513" r="24969" b="26839"/>
            <a:stretch/>
          </p:blipFill>
          <p:spPr>
            <a:xfrm>
              <a:off x="3247174" y="3648512"/>
              <a:ext cx="1005017" cy="1934633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21B91C92-17A7-BBFB-69BE-C7BE0F2B5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3"/>
            <a:srcRect l="2911" t="1695" r="6587" b="27120"/>
            <a:stretch/>
          </p:blipFill>
          <p:spPr>
            <a:xfrm>
              <a:off x="3321198" y="3794703"/>
              <a:ext cx="812801" cy="1670050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6D332EA-AAC3-1C77-B8DF-8731FF3C51E0}"/>
                </a:ext>
              </a:extLst>
            </p:cNvPr>
            <p:cNvSpPr txBox="1"/>
            <p:nvPr/>
          </p:nvSpPr>
          <p:spPr>
            <a:xfrm>
              <a:off x="3356148" y="4373343"/>
              <a:ext cx="787070" cy="246625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99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>
                  <a:solidFill>
                    <a:schemeClr val="bg1"/>
                  </a:solidFill>
                  <a:latin typeface="Comic Sans MS" panose="030F0902030302020204" pitchFamily="66" charset="0"/>
                  <a:cs typeface="Arial" panose="020B0604020202020204" pitchFamily="34" charset="0"/>
                </a:rPr>
                <a:t>Record the Waste Generated </a:t>
              </a: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49E2E94B-86A5-A0C0-456E-36D1D01BF80D}"/>
              </a:ext>
            </a:extLst>
          </p:cNvPr>
          <p:cNvPicPr>
            <a:picLocks noChangeAspect="1"/>
          </p:cNvPicPr>
          <p:nvPr/>
        </p:nvPicPr>
        <p:blipFill>
          <a:blip r:embed="rId45"/>
          <a:srcRect l="19429" t="45002" r="18877" b="4364"/>
          <a:stretch/>
        </p:blipFill>
        <p:spPr>
          <a:xfrm>
            <a:off x="17065713" y="22120006"/>
            <a:ext cx="854595" cy="5259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A682DBBC-4713-7DB3-8A95-0762665748C1}"/>
              </a:ext>
            </a:extLst>
          </p:cNvPr>
          <p:cNvPicPr>
            <a:picLocks noChangeAspect="1"/>
          </p:cNvPicPr>
          <p:nvPr/>
        </p:nvPicPr>
        <p:blipFill>
          <a:blip r:embed="rId46"/>
          <a:srcRect b="-10471"/>
          <a:stretch/>
        </p:blipFill>
        <p:spPr>
          <a:xfrm>
            <a:off x="17065713" y="22659986"/>
            <a:ext cx="856904" cy="4159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CFF8725D-A272-9DCC-FF29-3170E1D4C51B}"/>
              </a:ext>
            </a:extLst>
          </p:cNvPr>
          <p:cNvSpPr txBox="1"/>
          <p:nvPr/>
        </p:nvSpPr>
        <p:spPr>
          <a:xfrm>
            <a:off x="982841" y="5603635"/>
            <a:ext cx="1700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Source: DOE Malaysia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Picture 2">
            <a:extLst>
              <a:ext uri="{FF2B5EF4-FFF2-40B4-BE49-F238E27FC236}">
                <a16:creationId xmlns:a16="http://schemas.microsoft.com/office/drawing/2014/main" id="{DBAE5B5B-63F5-DB09-6E53-CAD646040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50729" r="60106" b="6857"/>
          <a:stretch/>
        </p:blipFill>
        <p:spPr bwMode="auto">
          <a:xfrm>
            <a:off x="20215397" y="11361050"/>
            <a:ext cx="847066" cy="16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567FC3DE-98BB-45F7-6E06-F42F451BB8C8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7455471" y="10383076"/>
            <a:ext cx="1000205" cy="1534179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7A0000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403</Words>
  <Application>Microsoft Macintosh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Wingdings</vt:lpstr>
      <vt:lpstr>Questrial</vt:lpstr>
      <vt:lpstr>Arial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Zaimastura Ibrahim</dc:creator>
  <cp:lastModifiedBy>Microsoft Office User</cp:lastModifiedBy>
  <cp:revision>43</cp:revision>
  <dcterms:modified xsi:type="dcterms:W3CDTF">2025-02-10T19:11:34Z</dcterms:modified>
</cp:coreProperties>
</file>